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37"/>
  </p:notesMasterIdLst>
  <p:handoutMasterIdLst>
    <p:handoutMasterId r:id="rId38"/>
  </p:handoutMasterIdLst>
  <p:sldIdLst>
    <p:sldId id="269" r:id="rId5"/>
    <p:sldId id="257" r:id="rId6"/>
    <p:sldId id="270" r:id="rId7"/>
    <p:sldId id="273" r:id="rId8"/>
    <p:sldId id="393" r:id="rId9"/>
    <p:sldId id="275" r:id="rId10"/>
    <p:sldId id="274" r:id="rId11"/>
    <p:sldId id="278" r:id="rId12"/>
    <p:sldId id="326" r:id="rId13"/>
    <p:sldId id="310" r:id="rId14"/>
    <p:sldId id="332" r:id="rId15"/>
    <p:sldId id="329" r:id="rId16"/>
    <p:sldId id="389" r:id="rId17"/>
    <p:sldId id="390" r:id="rId18"/>
    <p:sldId id="311" r:id="rId19"/>
    <p:sldId id="388" r:id="rId20"/>
    <p:sldId id="266" r:id="rId21"/>
    <p:sldId id="391" r:id="rId22"/>
    <p:sldId id="383" r:id="rId23"/>
    <p:sldId id="387" r:id="rId24"/>
    <p:sldId id="279" r:id="rId25"/>
    <p:sldId id="280" r:id="rId26"/>
    <p:sldId id="397" r:id="rId27"/>
    <p:sldId id="392" r:id="rId28"/>
    <p:sldId id="398" r:id="rId29"/>
    <p:sldId id="376" r:id="rId30"/>
    <p:sldId id="395" r:id="rId31"/>
    <p:sldId id="343" r:id="rId32"/>
    <p:sldId id="350" r:id="rId33"/>
    <p:sldId id="369" r:id="rId34"/>
    <p:sldId id="377" r:id="rId35"/>
    <p:sldId id="399" r:id="rId36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76F0B"/>
    <a:srgbClr val="F8E0D4"/>
    <a:srgbClr val="002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96408" autoAdjust="0"/>
  </p:normalViewPr>
  <p:slideViewPr>
    <p:cSldViewPr snapToGrid="0">
      <p:cViewPr varScale="1">
        <p:scale>
          <a:sx n="75" d="100"/>
          <a:sy n="75" d="100"/>
        </p:scale>
        <p:origin x="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C324F-83F5-4F06-9A08-C5B50662068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57DD758-603B-4561-98C4-C8EA81CBECA7}">
      <dgm:prSet phldrT="[Szöveg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VÁLTOZÁSKÉSZTETÉS</a:t>
          </a:r>
        </a:p>
      </dgm:t>
    </dgm:pt>
    <dgm:pt modelId="{A81A35F8-69ED-42C7-ACBE-E6D49B4C1708}" type="parTrans" cxnId="{1D92A740-9FA2-4114-80F3-9551DA570C9D}">
      <dgm:prSet/>
      <dgm:spPr/>
      <dgm:t>
        <a:bodyPr/>
        <a:lstStyle/>
        <a:p>
          <a:endParaRPr lang="hu-HU"/>
        </a:p>
      </dgm:t>
    </dgm:pt>
    <dgm:pt modelId="{E89FC9E5-DEF4-46CC-B20E-D77E196FF453}" type="sibTrans" cxnId="{1D92A740-9FA2-4114-80F3-9551DA570C9D}">
      <dgm:prSet/>
      <dgm:spPr/>
      <dgm:t>
        <a:bodyPr/>
        <a:lstStyle/>
        <a:p>
          <a:endParaRPr lang="hu-HU"/>
        </a:p>
      </dgm:t>
    </dgm:pt>
    <dgm:pt modelId="{C30E5DD6-D993-4DA7-8F5B-737BDC93E1E0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600" b="1" dirty="0">
              <a:solidFill>
                <a:schemeClr val="bg1">
                  <a:lumMod val="85000"/>
                </a:schemeClr>
              </a:solidFill>
            </a:rPr>
            <a:t>Válsághelyzet</a:t>
          </a:r>
        </a:p>
      </dgm:t>
    </dgm:pt>
    <dgm:pt modelId="{06D82EB3-095A-4796-9598-9BB411407B17}" type="parTrans" cxnId="{86DF1E17-8CFF-445B-A042-8D064DF35BC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5F356898-3C85-4DE1-A743-27A57B2715D9}" type="sibTrans" cxnId="{86DF1E17-8CFF-445B-A042-8D064DF35BC9}">
      <dgm:prSet/>
      <dgm:spPr/>
      <dgm:t>
        <a:bodyPr/>
        <a:lstStyle/>
        <a:p>
          <a:endParaRPr lang="hu-HU"/>
        </a:p>
      </dgm:t>
    </dgm:pt>
    <dgm:pt modelId="{EE17B01E-81A6-4C38-8BE9-FE7405AE38BB}">
      <dgm:prSet phldrT="[Szöveg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u-HU" sz="1600" b="0" dirty="0"/>
            <a:t>Diagnosztika</a:t>
          </a:r>
        </a:p>
      </dgm:t>
    </dgm:pt>
    <dgm:pt modelId="{3FEC6922-4FD1-421A-9189-295528C14E98}" type="parTrans" cxnId="{C8093168-B410-4D28-A83A-F4BB7EB3071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FDE7FFD3-E607-4A8B-8B8B-BDB24907F18E}" type="sibTrans" cxnId="{C8093168-B410-4D28-A83A-F4BB7EB3071B}">
      <dgm:prSet/>
      <dgm:spPr/>
      <dgm:t>
        <a:bodyPr/>
        <a:lstStyle/>
        <a:p>
          <a:endParaRPr lang="hu-HU"/>
        </a:p>
      </dgm:t>
    </dgm:pt>
    <dgm:pt modelId="{49F9D28B-067C-400B-9741-94A3A662D02D}">
      <dgm:prSet phldrT="[Szöveg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u-HU" sz="1600" dirty="0"/>
            <a:t>Rendszeres diagnosztika</a:t>
          </a:r>
        </a:p>
      </dgm:t>
    </dgm:pt>
    <dgm:pt modelId="{D7E17968-AF6E-405C-A231-49884A319DF4}" type="parTrans" cxnId="{7A570D72-8597-4CD7-909C-3B5641A1C3B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36871DBC-C16D-496D-A98A-9D7872C6A3D0}" type="sibTrans" cxnId="{7A570D72-8597-4CD7-909C-3B5641A1C3B1}">
      <dgm:prSet/>
      <dgm:spPr/>
      <dgm:t>
        <a:bodyPr/>
        <a:lstStyle/>
        <a:p>
          <a:endParaRPr lang="hu-HU"/>
        </a:p>
      </dgm:t>
    </dgm:pt>
    <dgm:pt modelId="{2CCBAE6A-E0BE-49DB-A77B-0E07993E6F42}">
      <dgm:prSet phldrT="[Szöveg]" custT="1"/>
      <dgm:spPr>
        <a:solidFill>
          <a:schemeClr val="accent5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hu-HU" sz="1600" b="1" dirty="0"/>
            <a:t>Sikeres változáskezelés</a:t>
          </a:r>
        </a:p>
      </dgm:t>
    </dgm:pt>
    <dgm:pt modelId="{A423C887-E7FF-4350-BA51-193E3A1B2F12}" type="parTrans" cxnId="{EE96239A-6B79-4B7B-ACB2-C325462E849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87512C03-161D-46EA-914C-379011DB3644}" type="sibTrans" cxnId="{EE96239A-6B79-4B7B-ACB2-C325462E8494}">
      <dgm:prSet/>
      <dgm:spPr/>
      <dgm:t>
        <a:bodyPr/>
        <a:lstStyle/>
        <a:p>
          <a:endParaRPr lang="hu-HU"/>
        </a:p>
      </dgm:t>
    </dgm:pt>
    <dgm:pt modelId="{82786C94-61D7-4295-A98F-5E974AB7DA15}">
      <dgm:prSet custT="1"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600" b="1" dirty="0">
              <a:solidFill>
                <a:schemeClr val="bg1"/>
              </a:solidFill>
            </a:rPr>
            <a:t>Felszámolás</a:t>
          </a:r>
        </a:p>
      </dgm:t>
    </dgm:pt>
    <dgm:pt modelId="{5268728F-640A-4230-9844-282751FC17DA}" type="parTrans" cxnId="{9A3D47C9-3217-442C-AC43-B41FAE50666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720E8433-C7AE-43A7-A72F-D60D2872D42F}" type="sibTrans" cxnId="{9A3D47C9-3217-442C-AC43-B41FAE506667}">
      <dgm:prSet/>
      <dgm:spPr/>
      <dgm:t>
        <a:bodyPr/>
        <a:lstStyle/>
        <a:p>
          <a:endParaRPr lang="hu-HU"/>
        </a:p>
      </dgm:t>
    </dgm:pt>
    <dgm:pt modelId="{BC8C5E91-8E2F-4A23-8077-BA05B0F1EEF9}">
      <dgm:prSet custT="1"/>
      <dgm:spPr>
        <a:solidFill>
          <a:srgbClr val="F8E0D4"/>
        </a:solidFill>
      </dgm:spPr>
      <dgm:t>
        <a:bodyPr/>
        <a:lstStyle/>
        <a:p>
          <a:r>
            <a:rPr lang="hu-HU" sz="1400" dirty="0"/>
            <a:t>Elmaradt vagy sikertelen változáskezelés</a:t>
          </a:r>
        </a:p>
        <a:p>
          <a:r>
            <a:rPr lang="hu-HU" sz="1400" dirty="0"/>
            <a:t>+ diagnosztika hiánya</a:t>
          </a:r>
        </a:p>
      </dgm:t>
    </dgm:pt>
    <dgm:pt modelId="{88F80014-14B5-48C9-9C87-73FB85EE385C}" type="parTrans" cxnId="{5B971072-9E1E-4FBB-8F18-E0B13C1F16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6D709D25-6C9F-499D-AEB8-C4F0DDA17ED5}" type="sibTrans" cxnId="{5B971072-9E1E-4FBB-8F18-E0B13C1F1617}">
      <dgm:prSet/>
      <dgm:spPr/>
      <dgm:t>
        <a:bodyPr/>
        <a:lstStyle/>
        <a:p>
          <a:endParaRPr lang="hu-HU"/>
        </a:p>
      </dgm:t>
    </dgm:pt>
    <dgm:pt modelId="{66F4078C-B7D0-4598-B3EA-94931718280C}" type="pres">
      <dgm:prSet presAssocID="{1FFC324F-83F5-4F06-9A08-C5B5066206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D954FF-4151-4AF3-A399-F54A57BAC71A}" type="pres">
      <dgm:prSet presAssocID="{E57DD758-603B-4561-98C4-C8EA81CBECA7}" presName="root1" presStyleCnt="0"/>
      <dgm:spPr/>
    </dgm:pt>
    <dgm:pt modelId="{73D80493-336D-4AB9-BD1E-3865C27B11D8}" type="pres">
      <dgm:prSet presAssocID="{E57DD758-603B-4561-98C4-C8EA81CBECA7}" presName="LevelOneTextNode" presStyleLbl="node0" presStyleIdx="0" presStyleCnt="1">
        <dgm:presLayoutVars>
          <dgm:chPref val="3"/>
        </dgm:presLayoutVars>
      </dgm:prSet>
      <dgm:spPr/>
    </dgm:pt>
    <dgm:pt modelId="{401718AD-764D-4D3F-AF6A-64D6DC2E206E}" type="pres">
      <dgm:prSet presAssocID="{E57DD758-603B-4561-98C4-C8EA81CBECA7}" presName="level2hierChild" presStyleCnt="0"/>
      <dgm:spPr/>
    </dgm:pt>
    <dgm:pt modelId="{79DF45A0-C54D-4BAA-8BE1-3D9DAEAFAC9F}" type="pres">
      <dgm:prSet presAssocID="{88F80014-14B5-48C9-9C87-73FB85EE385C}" presName="conn2-1" presStyleLbl="parChTrans1D2" presStyleIdx="0" presStyleCnt="2"/>
      <dgm:spPr/>
    </dgm:pt>
    <dgm:pt modelId="{7CCDE928-F73D-4B63-9526-B53D1000E657}" type="pres">
      <dgm:prSet presAssocID="{88F80014-14B5-48C9-9C87-73FB85EE385C}" presName="connTx" presStyleLbl="parChTrans1D2" presStyleIdx="0" presStyleCnt="2"/>
      <dgm:spPr/>
    </dgm:pt>
    <dgm:pt modelId="{9EEDEFED-0434-44AB-9799-74F67D06C32B}" type="pres">
      <dgm:prSet presAssocID="{BC8C5E91-8E2F-4A23-8077-BA05B0F1EEF9}" presName="root2" presStyleCnt="0"/>
      <dgm:spPr/>
    </dgm:pt>
    <dgm:pt modelId="{212C9810-6914-4D5E-AE14-B1099F0E1F7D}" type="pres">
      <dgm:prSet presAssocID="{BC8C5E91-8E2F-4A23-8077-BA05B0F1EEF9}" presName="LevelTwoTextNode" presStyleLbl="node2" presStyleIdx="0" presStyleCnt="2" custScaleY="141807">
        <dgm:presLayoutVars>
          <dgm:chPref val="3"/>
        </dgm:presLayoutVars>
      </dgm:prSet>
      <dgm:spPr/>
    </dgm:pt>
    <dgm:pt modelId="{3A2F8B5E-D9CC-4955-BD6B-438ACA61B269}" type="pres">
      <dgm:prSet presAssocID="{BC8C5E91-8E2F-4A23-8077-BA05B0F1EEF9}" presName="level3hierChild" presStyleCnt="0"/>
      <dgm:spPr/>
    </dgm:pt>
    <dgm:pt modelId="{D160B42F-7378-49BB-8AA4-1C770E68E30F}" type="pres">
      <dgm:prSet presAssocID="{06D82EB3-095A-4796-9598-9BB411407B17}" presName="conn2-1" presStyleLbl="parChTrans1D3" presStyleIdx="0" presStyleCnt="2"/>
      <dgm:spPr/>
    </dgm:pt>
    <dgm:pt modelId="{BF486471-4C4C-4D1E-883B-C53BC4707C2C}" type="pres">
      <dgm:prSet presAssocID="{06D82EB3-095A-4796-9598-9BB411407B17}" presName="connTx" presStyleLbl="parChTrans1D3" presStyleIdx="0" presStyleCnt="2"/>
      <dgm:spPr/>
    </dgm:pt>
    <dgm:pt modelId="{5A02A86B-5981-4279-B910-04848FBEC7F8}" type="pres">
      <dgm:prSet presAssocID="{C30E5DD6-D993-4DA7-8F5B-737BDC93E1E0}" presName="root2" presStyleCnt="0"/>
      <dgm:spPr/>
    </dgm:pt>
    <dgm:pt modelId="{48ADF174-4E19-48F5-9542-342E06D8D49A}" type="pres">
      <dgm:prSet presAssocID="{C30E5DD6-D993-4DA7-8F5B-737BDC93E1E0}" presName="LevelTwoTextNode" presStyleLbl="node3" presStyleIdx="0" presStyleCnt="2">
        <dgm:presLayoutVars>
          <dgm:chPref val="3"/>
        </dgm:presLayoutVars>
      </dgm:prSet>
      <dgm:spPr/>
    </dgm:pt>
    <dgm:pt modelId="{1BF661AE-9E93-41BA-91A8-2484B1CC2ED7}" type="pres">
      <dgm:prSet presAssocID="{C30E5DD6-D993-4DA7-8F5B-737BDC93E1E0}" presName="level3hierChild" presStyleCnt="0"/>
      <dgm:spPr/>
    </dgm:pt>
    <dgm:pt modelId="{C2FCB06C-F76E-4EC9-8D49-C4A67BB0AEBE}" type="pres">
      <dgm:prSet presAssocID="{3FEC6922-4FD1-421A-9189-295528C14E98}" presName="conn2-1" presStyleLbl="parChTrans1D4" presStyleIdx="0" presStyleCnt="2"/>
      <dgm:spPr/>
    </dgm:pt>
    <dgm:pt modelId="{9CFA9149-0351-4B27-B8B5-C026FFA1CD90}" type="pres">
      <dgm:prSet presAssocID="{3FEC6922-4FD1-421A-9189-295528C14E98}" presName="connTx" presStyleLbl="parChTrans1D4" presStyleIdx="0" presStyleCnt="2"/>
      <dgm:spPr/>
    </dgm:pt>
    <dgm:pt modelId="{F5E500D4-B13E-4FA2-A61D-D4043B1F100B}" type="pres">
      <dgm:prSet presAssocID="{EE17B01E-81A6-4C38-8BE9-FE7405AE38BB}" presName="root2" presStyleCnt="0"/>
      <dgm:spPr/>
    </dgm:pt>
    <dgm:pt modelId="{BF965EF9-1F24-4E13-BC95-3EDE70815DEF}" type="pres">
      <dgm:prSet presAssocID="{EE17B01E-81A6-4C38-8BE9-FE7405AE38BB}" presName="LevelTwoTextNode" presStyleLbl="node4" presStyleIdx="0" presStyleCnt="2">
        <dgm:presLayoutVars>
          <dgm:chPref val="3"/>
        </dgm:presLayoutVars>
      </dgm:prSet>
      <dgm:spPr/>
    </dgm:pt>
    <dgm:pt modelId="{2BC49EBD-A35F-41B7-8110-40E5A9430098}" type="pres">
      <dgm:prSet presAssocID="{EE17B01E-81A6-4C38-8BE9-FE7405AE38BB}" presName="level3hierChild" presStyleCnt="0"/>
      <dgm:spPr/>
    </dgm:pt>
    <dgm:pt modelId="{D42336AF-EF26-4C76-8D37-C1328DA2EE0D}" type="pres">
      <dgm:prSet presAssocID="{5268728F-640A-4230-9844-282751FC17DA}" presName="conn2-1" presStyleLbl="parChTrans1D4" presStyleIdx="1" presStyleCnt="2"/>
      <dgm:spPr/>
    </dgm:pt>
    <dgm:pt modelId="{E2D7F8C1-3DDA-4E62-8BFA-7641789D352B}" type="pres">
      <dgm:prSet presAssocID="{5268728F-640A-4230-9844-282751FC17DA}" presName="connTx" presStyleLbl="parChTrans1D4" presStyleIdx="1" presStyleCnt="2"/>
      <dgm:spPr/>
    </dgm:pt>
    <dgm:pt modelId="{F3E4D88E-9BE2-4B9C-8161-E4B05C256930}" type="pres">
      <dgm:prSet presAssocID="{82786C94-61D7-4295-A98F-5E974AB7DA15}" presName="root2" presStyleCnt="0"/>
      <dgm:spPr/>
    </dgm:pt>
    <dgm:pt modelId="{60E1E233-D4F1-484B-A955-5F53D571E067}" type="pres">
      <dgm:prSet presAssocID="{82786C94-61D7-4295-A98F-5E974AB7DA15}" presName="LevelTwoTextNode" presStyleLbl="node4" presStyleIdx="1" presStyleCnt="2">
        <dgm:presLayoutVars>
          <dgm:chPref val="3"/>
        </dgm:presLayoutVars>
      </dgm:prSet>
      <dgm:spPr/>
    </dgm:pt>
    <dgm:pt modelId="{32657046-1C42-44D0-9CF9-45793B3CB4A0}" type="pres">
      <dgm:prSet presAssocID="{82786C94-61D7-4295-A98F-5E974AB7DA15}" presName="level3hierChild" presStyleCnt="0"/>
      <dgm:spPr/>
    </dgm:pt>
    <dgm:pt modelId="{1A1AD065-8F29-4947-A673-F4C27671061D}" type="pres">
      <dgm:prSet presAssocID="{D7E17968-AF6E-405C-A231-49884A319DF4}" presName="conn2-1" presStyleLbl="parChTrans1D2" presStyleIdx="1" presStyleCnt="2"/>
      <dgm:spPr/>
    </dgm:pt>
    <dgm:pt modelId="{FE57B802-B7BC-4500-83E0-9A2AD89AE2FE}" type="pres">
      <dgm:prSet presAssocID="{D7E17968-AF6E-405C-A231-49884A319DF4}" presName="connTx" presStyleLbl="parChTrans1D2" presStyleIdx="1" presStyleCnt="2"/>
      <dgm:spPr/>
    </dgm:pt>
    <dgm:pt modelId="{27352BCE-52B9-4C33-8ADC-B9D8E38D9BBD}" type="pres">
      <dgm:prSet presAssocID="{49F9D28B-067C-400B-9741-94A3A662D02D}" presName="root2" presStyleCnt="0"/>
      <dgm:spPr/>
    </dgm:pt>
    <dgm:pt modelId="{ACAF9781-13B3-4B1E-A8C1-C9B419EF6F85}" type="pres">
      <dgm:prSet presAssocID="{49F9D28B-067C-400B-9741-94A3A662D02D}" presName="LevelTwoTextNode" presStyleLbl="node2" presStyleIdx="1" presStyleCnt="2">
        <dgm:presLayoutVars>
          <dgm:chPref val="3"/>
        </dgm:presLayoutVars>
      </dgm:prSet>
      <dgm:spPr/>
    </dgm:pt>
    <dgm:pt modelId="{CE1B3C41-BEBE-4740-A966-EDD5514AB167}" type="pres">
      <dgm:prSet presAssocID="{49F9D28B-067C-400B-9741-94A3A662D02D}" presName="level3hierChild" presStyleCnt="0"/>
      <dgm:spPr/>
    </dgm:pt>
    <dgm:pt modelId="{9CD3FD0A-BC65-4AC6-9FEE-DF4C2ECB6DEE}" type="pres">
      <dgm:prSet presAssocID="{A423C887-E7FF-4350-BA51-193E3A1B2F12}" presName="conn2-1" presStyleLbl="parChTrans1D3" presStyleIdx="1" presStyleCnt="2"/>
      <dgm:spPr/>
    </dgm:pt>
    <dgm:pt modelId="{AB6C33BD-151F-4A2F-ADB1-21148A18E6B3}" type="pres">
      <dgm:prSet presAssocID="{A423C887-E7FF-4350-BA51-193E3A1B2F12}" presName="connTx" presStyleLbl="parChTrans1D3" presStyleIdx="1" presStyleCnt="2"/>
      <dgm:spPr/>
    </dgm:pt>
    <dgm:pt modelId="{8C2FB30B-813F-4449-9FEA-DC13C79B284B}" type="pres">
      <dgm:prSet presAssocID="{2CCBAE6A-E0BE-49DB-A77B-0E07993E6F42}" presName="root2" presStyleCnt="0"/>
      <dgm:spPr/>
    </dgm:pt>
    <dgm:pt modelId="{D4A56F00-CB38-4ABE-8403-C14856E17555}" type="pres">
      <dgm:prSet presAssocID="{2CCBAE6A-E0BE-49DB-A77B-0E07993E6F42}" presName="LevelTwoTextNode" presStyleLbl="node3" presStyleIdx="1" presStyleCnt="2">
        <dgm:presLayoutVars>
          <dgm:chPref val="3"/>
        </dgm:presLayoutVars>
      </dgm:prSet>
      <dgm:spPr/>
    </dgm:pt>
    <dgm:pt modelId="{D7964561-AF49-4490-8140-87A132C9E907}" type="pres">
      <dgm:prSet presAssocID="{2CCBAE6A-E0BE-49DB-A77B-0E07993E6F42}" presName="level3hierChild" presStyleCnt="0"/>
      <dgm:spPr/>
    </dgm:pt>
  </dgm:ptLst>
  <dgm:cxnLst>
    <dgm:cxn modelId="{D7E63804-C3B0-43A6-A490-F11EDE5F403B}" type="presOf" srcId="{EE17B01E-81A6-4C38-8BE9-FE7405AE38BB}" destId="{BF965EF9-1F24-4E13-BC95-3EDE70815DEF}" srcOrd="0" destOrd="0" presId="urn:microsoft.com/office/officeart/2005/8/layout/hierarchy2"/>
    <dgm:cxn modelId="{E4FC8D0C-6CE5-442B-A7E5-D44981319AFC}" type="presOf" srcId="{5268728F-640A-4230-9844-282751FC17DA}" destId="{D42336AF-EF26-4C76-8D37-C1328DA2EE0D}" srcOrd="0" destOrd="0" presId="urn:microsoft.com/office/officeart/2005/8/layout/hierarchy2"/>
    <dgm:cxn modelId="{EB7AEB0C-5590-4382-813E-FA29D1E1C310}" type="presOf" srcId="{D7E17968-AF6E-405C-A231-49884A319DF4}" destId="{1A1AD065-8F29-4947-A673-F4C27671061D}" srcOrd="0" destOrd="0" presId="urn:microsoft.com/office/officeart/2005/8/layout/hierarchy2"/>
    <dgm:cxn modelId="{86DF1E17-8CFF-445B-A042-8D064DF35BC9}" srcId="{BC8C5E91-8E2F-4A23-8077-BA05B0F1EEF9}" destId="{C30E5DD6-D993-4DA7-8F5B-737BDC93E1E0}" srcOrd="0" destOrd="0" parTransId="{06D82EB3-095A-4796-9598-9BB411407B17}" sibTransId="{5F356898-3C85-4DE1-A743-27A57B2715D9}"/>
    <dgm:cxn modelId="{41EECC22-BCAE-4E37-8F50-17B103191D98}" type="presOf" srcId="{49F9D28B-067C-400B-9741-94A3A662D02D}" destId="{ACAF9781-13B3-4B1E-A8C1-C9B419EF6F85}" srcOrd="0" destOrd="0" presId="urn:microsoft.com/office/officeart/2005/8/layout/hierarchy2"/>
    <dgm:cxn modelId="{EFF9CE26-FDA3-439A-9052-A0A243DBA42F}" type="presOf" srcId="{82786C94-61D7-4295-A98F-5E974AB7DA15}" destId="{60E1E233-D4F1-484B-A955-5F53D571E067}" srcOrd="0" destOrd="0" presId="urn:microsoft.com/office/officeart/2005/8/layout/hierarchy2"/>
    <dgm:cxn modelId="{1D92A740-9FA2-4114-80F3-9551DA570C9D}" srcId="{1FFC324F-83F5-4F06-9A08-C5B506620687}" destId="{E57DD758-603B-4561-98C4-C8EA81CBECA7}" srcOrd="0" destOrd="0" parTransId="{A81A35F8-69ED-42C7-ACBE-E6D49B4C1708}" sibTransId="{E89FC9E5-DEF4-46CC-B20E-D77E196FF453}"/>
    <dgm:cxn modelId="{1E20915C-C2BB-4338-B81D-20D0A8C2DA00}" type="presOf" srcId="{1FFC324F-83F5-4F06-9A08-C5B506620687}" destId="{66F4078C-B7D0-4598-B3EA-94931718280C}" srcOrd="0" destOrd="0" presId="urn:microsoft.com/office/officeart/2005/8/layout/hierarchy2"/>
    <dgm:cxn modelId="{C8093168-B410-4D28-A83A-F4BB7EB3071B}" srcId="{C30E5DD6-D993-4DA7-8F5B-737BDC93E1E0}" destId="{EE17B01E-81A6-4C38-8BE9-FE7405AE38BB}" srcOrd="0" destOrd="0" parTransId="{3FEC6922-4FD1-421A-9189-295528C14E98}" sibTransId="{FDE7FFD3-E607-4A8B-8B8B-BDB24907F18E}"/>
    <dgm:cxn modelId="{7A570D72-8597-4CD7-909C-3B5641A1C3B1}" srcId="{E57DD758-603B-4561-98C4-C8EA81CBECA7}" destId="{49F9D28B-067C-400B-9741-94A3A662D02D}" srcOrd="1" destOrd="0" parTransId="{D7E17968-AF6E-405C-A231-49884A319DF4}" sibTransId="{36871DBC-C16D-496D-A98A-9D7872C6A3D0}"/>
    <dgm:cxn modelId="{5B971072-9E1E-4FBB-8F18-E0B13C1F1617}" srcId="{E57DD758-603B-4561-98C4-C8EA81CBECA7}" destId="{BC8C5E91-8E2F-4A23-8077-BA05B0F1EEF9}" srcOrd="0" destOrd="0" parTransId="{88F80014-14B5-48C9-9C87-73FB85EE385C}" sibTransId="{6D709D25-6C9F-499D-AEB8-C4F0DDA17ED5}"/>
    <dgm:cxn modelId="{FA579852-6665-494F-8C82-CFF8B12FB825}" type="presOf" srcId="{C30E5DD6-D993-4DA7-8F5B-737BDC93E1E0}" destId="{48ADF174-4E19-48F5-9542-342E06D8D49A}" srcOrd="0" destOrd="0" presId="urn:microsoft.com/office/officeart/2005/8/layout/hierarchy2"/>
    <dgm:cxn modelId="{601A6779-01A0-4D4D-A167-BEB1F7808673}" type="presOf" srcId="{88F80014-14B5-48C9-9C87-73FB85EE385C}" destId="{7CCDE928-F73D-4B63-9526-B53D1000E657}" srcOrd="1" destOrd="0" presId="urn:microsoft.com/office/officeart/2005/8/layout/hierarchy2"/>
    <dgm:cxn modelId="{AD804D79-F974-4AD5-A862-A1383381F936}" type="presOf" srcId="{2CCBAE6A-E0BE-49DB-A77B-0E07993E6F42}" destId="{D4A56F00-CB38-4ABE-8403-C14856E17555}" srcOrd="0" destOrd="0" presId="urn:microsoft.com/office/officeart/2005/8/layout/hierarchy2"/>
    <dgm:cxn modelId="{F40D117C-96E5-4B3C-8B54-2B407B3563E4}" type="presOf" srcId="{06D82EB3-095A-4796-9598-9BB411407B17}" destId="{BF486471-4C4C-4D1E-883B-C53BC4707C2C}" srcOrd="1" destOrd="0" presId="urn:microsoft.com/office/officeart/2005/8/layout/hierarchy2"/>
    <dgm:cxn modelId="{881A7C7C-229F-4E29-B5D8-95881F806869}" type="presOf" srcId="{5268728F-640A-4230-9844-282751FC17DA}" destId="{E2D7F8C1-3DDA-4E62-8BFA-7641789D352B}" srcOrd="1" destOrd="0" presId="urn:microsoft.com/office/officeart/2005/8/layout/hierarchy2"/>
    <dgm:cxn modelId="{0BCBDF8A-B075-4515-A45B-5C27801C11A2}" type="presOf" srcId="{3FEC6922-4FD1-421A-9189-295528C14E98}" destId="{C2FCB06C-F76E-4EC9-8D49-C4A67BB0AEBE}" srcOrd="0" destOrd="0" presId="urn:microsoft.com/office/officeart/2005/8/layout/hierarchy2"/>
    <dgm:cxn modelId="{EE96239A-6B79-4B7B-ACB2-C325462E8494}" srcId="{49F9D28B-067C-400B-9741-94A3A662D02D}" destId="{2CCBAE6A-E0BE-49DB-A77B-0E07993E6F42}" srcOrd="0" destOrd="0" parTransId="{A423C887-E7FF-4350-BA51-193E3A1B2F12}" sibTransId="{87512C03-161D-46EA-914C-379011DB3644}"/>
    <dgm:cxn modelId="{64A498A2-0863-496A-B228-C44BA410F786}" type="presOf" srcId="{3FEC6922-4FD1-421A-9189-295528C14E98}" destId="{9CFA9149-0351-4B27-B8B5-C026FFA1CD90}" srcOrd="1" destOrd="0" presId="urn:microsoft.com/office/officeart/2005/8/layout/hierarchy2"/>
    <dgm:cxn modelId="{0ED4C5B8-CC9D-4701-9C07-0010EF75B881}" type="presOf" srcId="{BC8C5E91-8E2F-4A23-8077-BA05B0F1EEF9}" destId="{212C9810-6914-4D5E-AE14-B1099F0E1F7D}" srcOrd="0" destOrd="0" presId="urn:microsoft.com/office/officeart/2005/8/layout/hierarchy2"/>
    <dgm:cxn modelId="{42E879BE-8EB6-4479-B65C-4C71194FA8BD}" type="presOf" srcId="{A423C887-E7FF-4350-BA51-193E3A1B2F12}" destId="{AB6C33BD-151F-4A2F-ADB1-21148A18E6B3}" srcOrd="1" destOrd="0" presId="urn:microsoft.com/office/officeart/2005/8/layout/hierarchy2"/>
    <dgm:cxn modelId="{2532DBBF-133E-4A34-9C96-B2D604FE1A85}" type="presOf" srcId="{D7E17968-AF6E-405C-A231-49884A319DF4}" destId="{FE57B802-B7BC-4500-83E0-9A2AD89AE2FE}" srcOrd="1" destOrd="0" presId="urn:microsoft.com/office/officeart/2005/8/layout/hierarchy2"/>
    <dgm:cxn modelId="{9A3D47C9-3217-442C-AC43-B41FAE506667}" srcId="{C30E5DD6-D993-4DA7-8F5B-737BDC93E1E0}" destId="{82786C94-61D7-4295-A98F-5E974AB7DA15}" srcOrd="1" destOrd="0" parTransId="{5268728F-640A-4230-9844-282751FC17DA}" sibTransId="{720E8433-C7AE-43A7-A72F-D60D2872D42F}"/>
    <dgm:cxn modelId="{9C73DDD3-4528-4E6A-87FC-AEC2B06D3F5C}" type="presOf" srcId="{E57DD758-603B-4561-98C4-C8EA81CBECA7}" destId="{73D80493-336D-4AB9-BD1E-3865C27B11D8}" srcOrd="0" destOrd="0" presId="urn:microsoft.com/office/officeart/2005/8/layout/hierarchy2"/>
    <dgm:cxn modelId="{694958D6-668F-4159-999E-19A1CC005470}" type="presOf" srcId="{A423C887-E7FF-4350-BA51-193E3A1B2F12}" destId="{9CD3FD0A-BC65-4AC6-9FEE-DF4C2ECB6DEE}" srcOrd="0" destOrd="0" presId="urn:microsoft.com/office/officeart/2005/8/layout/hierarchy2"/>
    <dgm:cxn modelId="{8A10D6D6-138A-49C7-9BCE-5C12AE45F7B5}" type="presOf" srcId="{88F80014-14B5-48C9-9C87-73FB85EE385C}" destId="{79DF45A0-C54D-4BAA-8BE1-3D9DAEAFAC9F}" srcOrd="0" destOrd="0" presId="urn:microsoft.com/office/officeart/2005/8/layout/hierarchy2"/>
    <dgm:cxn modelId="{735018E4-DB48-4BAF-8421-247AA5357897}" type="presOf" srcId="{06D82EB3-095A-4796-9598-9BB411407B17}" destId="{D160B42F-7378-49BB-8AA4-1C770E68E30F}" srcOrd="0" destOrd="0" presId="urn:microsoft.com/office/officeart/2005/8/layout/hierarchy2"/>
    <dgm:cxn modelId="{CEE15619-06FF-462B-ACE0-B259B5A8656B}" type="presParOf" srcId="{66F4078C-B7D0-4598-B3EA-94931718280C}" destId="{45D954FF-4151-4AF3-A399-F54A57BAC71A}" srcOrd="0" destOrd="0" presId="urn:microsoft.com/office/officeart/2005/8/layout/hierarchy2"/>
    <dgm:cxn modelId="{368BF13B-CFF8-4C0A-A79D-B84374D0E4C6}" type="presParOf" srcId="{45D954FF-4151-4AF3-A399-F54A57BAC71A}" destId="{73D80493-336D-4AB9-BD1E-3865C27B11D8}" srcOrd="0" destOrd="0" presId="urn:microsoft.com/office/officeart/2005/8/layout/hierarchy2"/>
    <dgm:cxn modelId="{E5E22AC8-1659-42D0-8642-6CCF6635946C}" type="presParOf" srcId="{45D954FF-4151-4AF3-A399-F54A57BAC71A}" destId="{401718AD-764D-4D3F-AF6A-64D6DC2E206E}" srcOrd="1" destOrd="0" presId="urn:microsoft.com/office/officeart/2005/8/layout/hierarchy2"/>
    <dgm:cxn modelId="{102EC51A-4238-4232-84A4-63B0EB256204}" type="presParOf" srcId="{401718AD-764D-4D3F-AF6A-64D6DC2E206E}" destId="{79DF45A0-C54D-4BAA-8BE1-3D9DAEAFAC9F}" srcOrd="0" destOrd="0" presId="urn:microsoft.com/office/officeart/2005/8/layout/hierarchy2"/>
    <dgm:cxn modelId="{04FD574C-0563-48E7-B255-AF4F10488FC1}" type="presParOf" srcId="{79DF45A0-C54D-4BAA-8BE1-3D9DAEAFAC9F}" destId="{7CCDE928-F73D-4B63-9526-B53D1000E657}" srcOrd="0" destOrd="0" presId="urn:microsoft.com/office/officeart/2005/8/layout/hierarchy2"/>
    <dgm:cxn modelId="{C009E22B-4AE1-4B18-AD84-E73C2EAF1957}" type="presParOf" srcId="{401718AD-764D-4D3F-AF6A-64D6DC2E206E}" destId="{9EEDEFED-0434-44AB-9799-74F67D06C32B}" srcOrd="1" destOrd="0" presId="urn:microsoft.com/office/officeart/2005/8/layout/hierarchy2"/>
    <dgm:cxn modelId="{94F62972-7EB7-469B-8AFB-F3557676C9CE}" type="presParOf" srcId="{9EEDEFED-0434-44AB-9799-74F67D06C32B}" destId="{212C9810-6914-4D5E-AE14-B1099F0E1F7D}" srcOrd="0" destOrd="0" presId="urn:microsoft.com/office/officeart/2005/8/layout/hierarchy2"/>
    <dgm:cxn modelId="{05694023-9085-452E-9A9A-7CAC05BA7BA7}" type="presParOf" srcId="{9EEDEFED-0434-44AB-9799-74F67D06C32B}" destId="{3A2F8B5E-D9CC-4955-BD6B-438ACA61B269}" srcOrd="1" destOrd="0" presId="urn:microsoft.com/office/officeart/2005/8/layout/hierarchy2"/>
    <dgm:cxn modelId="{D6FBF7BE-2E70-482C-A9BF-9FCBE937040C}" type="presParOf" srcId="{3A2F8B5E-D9CC-4955-BD6B-438ACA61B269}" destId="{D160B42F-7378-49BB-8AA4-1C770E68E30F}" srcOrd="0" destOrd="0" presId="urn:microsoft.com/office/officeart/2005/8/layout/hierarchy2"/>
    <dgm:cxn modelId="{8E51C8C8-B9A7-4920-BE7B-DB0D20567F7D}" type="presParOf" srcId="{D160B42F-7378-49BB-8AA4-1C770E68E30F}" destId="{BF486471-4C4C-4D1E-883B-C53BC4707C2C}" srcOrd="0" destOrd="0" presId="urn:microsoft.com/office/officeart/2005/8/layout/hierarchy2"/>
    <dgm:cxn modelId="{CA30D13D-F60E-4840-9199-6FD95ED0A851}" type="presParOf" srcId="{3A2F8B5E-D9CC-4955-BD6B-438ACA61B269}" destId="{5A02A86B-5981-4279-B910-04848FBEC7F8}" srcOrd="1" destOrd="0" presId="urn:microsoft.com/office/officeart/2005/8/layout/hierarchy2"/>
    <dgm:cxn modelId="{28560FE9-ED58-47B6-BC9F-7B5E44E13926}" type="presParOf" srcId="{5A02A86B-5981-4279-B910-04848FBEC7F8}" destId="{48ADF174-4E19-48F5-9542-342E06D8D49A}" srcOrd="0" destOrd="0" presId="urn:microsoft.com/office/officeart/2005/8/layout/hierarchy2"/>
    <dgm:cxn modelId="{0E792EAC-AAD6-4BDE-817B-EFF9CD3B9A58}" type="presParOf" srcId="{5A02A86B-5981-4279-B910-04848FBEC7F8}" destId="{1BF661AE-9E93-41BA-91A8-2484B1CC2ED7}" srcOrd="1" destOrd="0" presId="urn:microsoft.com/office/officeart/2005/8/layout/hierarchy2"/>
    <dgm:cxn modelId="{2DCE23A0-9DF7-49CE-88D5-AD79B42CBB45}" type="presParOf" srcId="{1BF661AE-9E93-41BA-91A8-2484B1CC2ED7}" destId="{C2FCB06C-F76E-4EC9-8D49-C4A67BB0AEBE}" srcOrd="0" destOrd="0" presId="urn:microsoft.com/office/officeart/2005/8/layout/hierarchy2"/>
    <dgm:cxn modelId="{3C79D799-D3DE-4A14-9048-93219589EC33}" type="presParOf" srcId="{C2FCB06C-F76E-4EC9-8D49-C4A67BB0AEBE}" destId="{9CFA9149-0351-4B27-B8B5-C026FFA1CD90}" srcOrd="0" destOrd="0" presId="urn:microsoft.com/office/officeart/2005/8/layout/hierarchy2"/>
    <dgm:cxn modelId="{DBF6A03A-FD8C-4888-A8B9-BF2E92703A52}" type="presParOf" srcId="{1BF661AE-9E93-41BA-91A8-2484B1CC2ED7}" destId="{F5E500D4-B13E-4FA2-A61D-D4043B1F100B}" srcOrd="1" destOrd="0" presId="urn:microsoft.com/office/officeart/2005/8/layout/hierarchy2"/>
    <dgm:cxn modelId="{3FCB55EB-78F0-44F6-B73E-6286A7386463}" type="presParOf" srcId="{F5E500D4-B13E-4FA2-A61D-D4043B1F100B}" destId="{BF965EF9-1F24-4E13-BC95-3EDE70815DEF}" srcOrd="0" destOrd="0" presId="urn:microsoft.com/office/officeart/2005/8/layout/hierarchy2"/>
    <dgm:cxn modelId="{C590DB4D-A38C-42A8-8903-46400F44ECFD}" type="presParOf" srcId="{F5E500D4-B13E-4FA2-A61D-D4043B1F100B}" destId="{2BC49EBD-A35F-41B7-8110-40E5A9430098}" srcOrd="1" destOrd="0" presId="urn:microsoft.com/office/officeart/2005/8/layout/hierarchy2"/>
    <dgm:cxn modelId="{FB46F183-2533-4B04-AD08-3DDAB3073A05}" type="presParOf" srcId="{1BF661AE-9E93-41BA-91A8-2484B1CC2ED7}" destId="{D42336AF-EF26-4C76-8D37-C1328DA2EE0D}" srcOrd="2" destOrd="0" presId="urn:microsoft.com/office/officeart/2005/8/layout/hierarchy2"/>
    <dgm:cxn modelId="{B4EB9528-9C5D-43CC-AE89-A0B5BD2DE4BC}" type="presParOf" srcId="{D42336AF-EF26-4C76-8D37-C1328DA2EE0D}" destId="{E2D7F8C1-3DDA-4E62-8BFA-7641789D352B}" srcOrd="0" destOrd="0" presId="urn:microsoft.com/office/officeart/2005/8/layout/hierarchy2"/>
    <dgm:cxn modelId="{7ED37982-EE9F-4696-8339-38B83F3F15C5}" type="presParOf" srcId="{1BF661AE-9E93-41BA-91A8-2484B1CC2ED7}" destId="{F3E4D88E-9BE2-4B9C-8161-E4B05C256930}" srcOrd="3" destOrd="0" presId="urn:microsoft.com/office/officeart/2005/8/layout/hierarchy2"/>
    <dgm:cxn modelId="{7CE7B4E7-615C-4546-8C95-8CE7BAB265C6}" type="presParOf" srcId="{F3E4D88E-9BE2-4B9C-8161-E4B05C256930}" destId="{60E1E233-D4F1-484B-A955-5F53D571E067}" srcOrd="0" destOrd="0" presId="urn:microsoft.com/office/officeart/2005/8/layout/hierarchy2"/>
    <dgm:cxn modelId="{BF4D5AB2-B924-488B-AE7A-97756413334E}" type="presParOf" srcId="{F3E4D88E-9BE2-4B9C-8161-E4B05C256930}" destId="{32657046-1C42-44D0-9CF9-45793B3CB4A0}" srcOrd="1" destOrd="0" presId="urn:microsoft.com/office/officeart/2005/8/layout/hierarchy2"/>
    <dgm:cxn modelId="{C06AA550-8E4A-4C8C-BFF9-77E97BE26463}" type="presParOf" srcId="{401718AD-764D-4D3F-AF6A-64D6DC2E206E}" destId="{1A1AD065-8F29-4947-A673-F4C27671061D}" srcOrd="2" destOrd="0" presId="urn:microsoft.com/office/officeart/2005/8/layout/hierarchy2"/>
    <dgm:cxn modelId="{A1BF2ADD-B3BA-4F55-8E36-9B384D5379BB}" type="presParOf" srcId="{1A1AD065-8F29-4947-A673-F4C27671061D}" destId="{FE57B802-B7BC-4500-83E0-9A2AD89AE2FE}" srcOrd="0" destOrd="0" presId="urn:microsoft.com/office/officeart/2005/8/layout/hierarchy2"/>
    <dgm:cxn modelId="{5C3DEE37-CB5E-46B0-B898-E2526AB656C5}" type="presParOf" srcId="{401718AD-764D-4D3F-AF6A-64D6DC2E206E}" destId="{27352BCE-52B9-4C33-8ADC-B9D8E38D9BBD}" srcOrd="3" destOrd="0" presId="urn:microsoft.com/office/officeart/2005/8/layout/hierarchy2"/>
    <dgm:cxn modelId="{789F9825-DA9E-4902-86A9-C0F5FA3B5249}" type="presParOf" srcId="{27352BCE-52B9-4C33-8ADC-B9D8E38D9BBD}" destId="{ACAF9781-13B3-4B1E-A8C1-C9B419EF6F85}" srcOrd="0" destOrd="0" presId="urn:microsoft.com/office/officeart/2005/8/layout/hierarchy2"/>
    <dgm:cxn modelId="{7D77768D-2BDD-4D94-854D-FADC5C0E08B5}" type="presParOf" srcId="{27352BCE-52B9-4C33-8ADC-B9D8E38D9BBD}" destId="{CE1B3C41-BEBE-4740-A966-EDD5514AB167}" srcOrd="1" destOrd="0" presId="urn:microsoft.com/office/officeart/2005/8/layout/hierarchy2"/>
    <dgm:cxn modelId="{61A20362-3C41-4319-9854-1D5BC685B91E}" type="presParOf" srcId="{CE1B3C41-BEBE-4740-A966-EDD5514AB167}" destId="{9CD3FD0A-BC65-4AC6-9FEE-DF4C2ECB6DEE}" srcOrd="0" destOrd="0" presId="urn:microsoft.com/office/officeart/2005/8/layout/hierarchy2"/>
    <dgm:cxn modelId="{4FA8C0F3-32FC-48F1-B469-DF7D157391AE}" type="presParOf" srcId="{9CD3FD0A-BC65-4AC6-9FEE-DF4C2ECB6DEE}" destId="{AB6C33BD-151F-4A2F-ADB1-21148A18E6B3}" srcOrd="0" destOrd="0" presId="urn:microsoft.com/office/officeart/2005/8/layout/hierarchy2"/>
    <dgm:cxn modelId="{7314D7E0-4117-40CF-9C44-38B885913ABF}" type="presParOf" srcId="{CE1B3C41-BEBE-4740-A966-EDD5514AB167}" destId="{8C2FB30B-813F-4449-9FEA-DC13C79B284B}" srcOrd="1" destOrd="0" presId="urn:microsoft.com/office/officeart/2005/8/layout/hierarchy2"/>
    <dgm:cxn modelId="{10C4F92D-C63B-47A4-BEF9-5D6A31ECBFA1}" type="presParOf" srcId="{8C2FB30B-813F-4449-9FEA-DC13C79B284B}" destId="{D4A56F00-CB38-4ABE-8403-C14856E17555}" srcOrd="0" destOrd="0" presId="urn:microsoft.com/office/officeart/2005/8/layout/hierarchy2"/>
    <dgm:cxn modelId="{3D617CF7-C955-415A-A48F-78BF74C7F815}" type="presParOf" srcId="{8C2FB30B-813F-4449-9FEA-DC13C79B284B}" destId="{D7964561-AF49-4490-8140-87A132C9E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F24A7B-8FB9-49D0-9427-693ED0BD684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AA2403-F923-4515-B4D5-20B7F1C817ED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endParaRPr lang="hu-HU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algn="ctr"/>
          <a:endParaRPr lang="hu-HU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algn="ctr"/>
          <a:r>
            <a:rPr lang="hu-HU" dirty="0">
              <a:solidFill>
                <a:schemeClr val="accent1">
                  <a:lumMod val="20000"/>
                  <a:lumOff val="80000"/>
                </a:schemeClr>
              </a:solidFill>
            </a:rPr>
            <a:t>Szakmai</a:t>
          </a:r>
        </a:p>
        <a:p>
          <a:pPr algn="ctr"/>
          <a:r>
            <a:rPr lang="hu-HU" dirty="0">
              <a:solidFill>
                <a:schemeClr val="accent1">
                  <a:lumMod val="20000"/>
                  <a:lumOff val="80000"/>
                </a:schemeClr>
              </a:solidFill>
            </a:rPr>
            <a:t>vezető stáb</a:t>
          </a:r>
        </a:p>
      </dgm:t>
    </dgm:pt>
    <dgm:pt modelId="{42E540A6-948E-4F56-8C11-978243EC10D0}" type="parTrans" cxnId="{E44A9F26-531B-4086-9C64-6F2DF76FDD0B}">
      <dgm:prSet/>
      <dgm:spPr/>
      <dgm:t>
        <a:bodyPr/>
        <a:lstStyle/>
        <a:p>
          <a:pPr algn="ctr"/>
          <a:endParaRPr lang="hu-HU"/>
        </a:p>
      </dgm:t>
    </dgm:pt>
    <dgm:pt modelId="{E298B60B-29C4-4B59-9E03-597141D42EAC}" type="sibTrans" cxnId="{E44A9F26-531B-4086-9C64-6F2DF76FDD0B}">
      <dgm:prSet/>
      <dgm:spPr/>
      <dgm:t>
        <a:bodyPr/>
        <a:lstStyle/>
        <a:p>
          <a:pPr algn="ctr"/>
          <a:endParaRPr lang="hu-HU"/>
        </a:p>
      </dgm:t>
    </dgm:pt>
    <dgm:pt modelId="{57F68841-DA03-4798-8D15-BEC4EC6B86B0}">
      <dgm:prSet phldrT="[Szöveg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hu-HU" dirty="0">
              <a:solidFill>
                <a:schemeClr val="accent2">
                  <a:lumMod val="50000"/>
                </a:schemeClr>
              </a:solidFill>
            </a:rPr>
            <a:t>A gyülekezet vezetői és aktív tagjai</a:t>
          </a:r>
        </a:p>
      </dgm:t>
    </dgm:pt>
    <dgm:pt modelId="{14202CA8-48C2-40EB-9DA2-20D31A7D70A3}" type="parTrans" cxnId="{E556CF1C-AA9C-4922-81DB-752154D6D5B2}">
      <dgm:prSet/>
      <dgm:spPr/>
      <dgm:t>
        <a:bodyPr/>
        <a:lstStyle/>
        <a:p>
          <a:pPr algn="ctr"/>
          <a:endParaRPr lang="hu-HU"/>
        </a:p>
      </dgm:t>
    </dgm:pt>
    <dgm:pt modelId="{98167FF9-B5B9-4341-8DE8-AF71E2210167}" type="sibTrans" cxnId="{E556CF1C-AA9C-4922-81DB-752154D6D5B2}">
      <dgm:prSet/>
      <dgm:spPr/>
      <dgm:t>
        <a:bodyPr/>
        <a:lstStyle/>
        <a:p>
          <a:pPr algn="ctr"/>
          <a:endParaRPr lang="hu-HU"/>
        </a:p>
      </dgm:t>
    </dgm:pt>
    <dgm:pt modelId="{38CE6667-F56D-4395-991A-5CD42918B086}">
      <dgm:prSet phldrT="[Szöveg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hu-HU" dirty="0">
              <a:solidFill>
                <a:schemeClr val="accent2">
                  <a:lumMod val="50000"/>
                </a:schemeClr>
              </a:solidFill>
            </a:rPr>
            <a:t>A gyülekezet tágabb köre, akik imáikkal és szolgálatokkal segítik a munkát</a:t>
          </a:r>
        </a:p>
      </dgm:t>
    </dgm:pt>
    <dgm:pt modelId="{F21698C6-7507-4132-A2C4-AC421E172441}" type="parTrans" cxnId="{FA533AC9-F755-4EB5-BB47-3205C64BF2A7}">
      <dgm:prSet/>
      <dgm:spPr/>
      <dgm:t>
        <a:bodyPr/>
        <a:lstStyle/>
        <a:p>
          <a:pPr algn="ctr"/>
          <a:endParaRPr lang="hu-HU"/>
        </a:p>
      </dgm:t>
    </dgm:pt>
    <dgm:pt modelId="{5E7080A6-66FA-4E94-86A6-D5CDBAED7ADD}" type="sibTrans" cxnId="{FA533AC9-F755-4EB5-BB47-3205C64BF2A7}">
      <dgm:prSet/>
      <dgm:spPr/>
      <dgm:t>
        <a:bodyPr/>
        <a:lstStyle/>
        <a:p>
          <a:pPr algn="ctr"/>
          <a:endParaRPr lang="hu-HU"/>
        </a:p>
      </dgm:t>
    </dgm:pt>
    <dgm:pt modelId="{CF97A818-126D-4940-A40F-11F23B965E96}" type="pres">
      <dgm:prSet presAssocID="{E1F24A7B-8FB9-49D0-9427-693ED0BD684C}" presName="Name0" presStyleCnt="0">
        <dgm:presLayoutVars>
          <dgm:dir/>
          <dgm:animLvl val="lvl"/>
          <dgm:resizeHandles val="exact"/>
        </dgm:presLayoutVars>
      </dgm:prSet>
      <dgm:spPr/>
    </dgm:pt>
    <dgm:pt modelId="{5B0E10DA-4305-4270-B3ED-E8F21D301925}" type="pres">
      <dgm:prSet presAssocID="{F3AA2403-F923-4515-B4D5-20B7F1C817ED}" presName="Name8" presStyleCnt="0"/>
      <dgm:spPr/>
    </dgm:pt>
    <dgm:pt modelId="{98D6AB82-E483-4195-9963-99AA020D919A}" type="pres">
      <dgm:prSet presAssocID="{F3AA2403-F923-4515-B4D5-20B7F1C817ED}" presName="level" presStyleLbl="node1" presStyleIdx="0" presStyleCnt="3" custScaleY="191660" custLinFactNeighborX="-479" custLinFactNeighborY="0">
        <dgm:presLayoutVars>
          <dgm:chMax val="1"/>
          <dgm:bulletEnabled val="1"/>
        </dgm:presLayoutVars>
      </dgm:prSet>
      <dgm:spPr/>
    </dgm:pt>
    <dgm:pt modelId="{C6BFF046-0C9D-4E57-86B7-FA4F7ABF6C89}" type="pres">
      <dgm:prSet presAssocID="{F3AA2403-F923-4515-B4D5-20B7F1C817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E55F5C-6806-4AF5-B4A1-1F600F3D7BC4}" type="pres">
      <dgm:prSet presAssocID="{57F68841-DA03-4798-8D15-BEC4EC6B86B0}" presName="Name8" presStyleCnt="0"/>
      <dgm:spPr/>
    </dgm:pt>
    <dgm:pt modelId="{932D92E8-B168-4842-8273-20B88F2B02D1}" type="pres">
      <dgm:prSet presAssocID="{57F68841-DA03-4798-8D15-BEC4EC6B86B0}" presName="level" presStyleLbl="node1" presStyleIdx="1" presStyleCnt="3">
        <dgm:presLayoutVars>
          <dgm:chMax val="1"/>
          <dgm:bulletEnabled val="1"/>
        </dgm:presLayoutVars>
      </dgm:prSet>
      <dgm:spPr/>
    </dgm:pt>
    <dgm:pt modelId="{BA277D4E-78A0-413B-BE5E-DF88F7A5F7AA}" type="pres">
      <dgm:prSet presAssocID="{57F68841-DA03-4798-8D15-BEC4EC6B86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16CEA2-D8C6-4EB8-9061-534C3885B5D1}" type="pres">
      <dgm:prSet presAssocID="{38CE6667-F56D-4395-991A-5CD42918B086}" presName="Name8" presStyleCnt="0"/>
      <dgm:spPr/>
    </dgm:pt>
    <dgm:pt modelId="{C2FBB1D4-2F1B-482F-A555-061A17577E13}" type="pres">
      <dgm:prSet presAssocID="{38CE6667-F56D-4395-991A-5CD42918B086}" presName="level" presStyleLbl="node1" presStyleIdx="2" presStyleCnt="3" custLinFactNeighborY="33778">
        <dgm:presLayoutVars>
          <dgm:chMax val="1"/>
          <dgm:bulletEnabled val="1"/>
        </dgm:presLayoutVars>
      </dgm:prSet>
      <dgm:spPr/>
    </dgm:pt>
    <dgm:pt modelId="{10382840-FB17-4327-9ED6-3E74D473E4FF}" type="pres">
      <dgm:prSet presAssocID="{38CE6667-F56D-4395-991A-5CD42918B08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BB93600-C58E-4E34-A843-CD39FE31E4D5}" type="presOf" srcId="{57F68841-DA03-4798-8D15-BEC4EC6B86B0}" destId="{932D92E8-B168-4842-8273-20B88F2B02D1}" srcOrd="0" destOrd="0" presId="urn:microsoft.com/office/officeart/2005/8/layout/pyramid1"/>
    <dgm:cxn modelId="{DE16080F-8746-4D33-943C-89E6AE9A2181}" type="presOf" srcId="{F3AA2403-F923-4515-B4D5-20B7F1C817ED}" destId="{98D6AB82-E483-4195-9963-99AA020D919A}" srcOrd="0" destOrd="0" presId="urn:microsoft.com/office/officeart/2005/8/layout/pyramid1"/>
    <dgm:cxn modelId="{24FE7019-A6AB-4FC3-A52B-08553F3329FB}" type="presOf" srcId="{E1F24A7B-8FB9-49D0-9427-693ED0BD684C}" destId="{CF97A818-126D-4940-A40F-11F23B965E96}" srcOrd="0" destOrd="0" presId="urn:microsoft.com/office/officeart/2005/8/layout/pyramid1"/>
    <dgm:cxn modelId="{E556CF1C-AA9C-4922-81DB-752154D6D5B2}" srcId="{E1F24A7B-8FB9-49D0-9427-693ED0BD684C}" destId="{57F68841-DA03-4798-8D15-BEC4EC6B86B0}" srcOrd="1" destOrd="0" parTransId="{14202CA8-48C2-40EB-9DA2-20D31A7D70A3}" sibTransId="{98167FF9-B5B9-4341-8DE8-AF71E2210167}"/>
    <dgm:cxn modelId="{DDD4E623-A8F9-4A91-BD6A-7C83CD798DB6}" type="presOf" srcId="{38CE6667-F56D-4395-991A-5CD42918B086}" destId="{C2FBB1D4-2F1B-482F-A555-061A17577E13}" srcOrd="0" destOrd="0" presId="urn:microsoft.com/office/officeart/2005/8/layout/pyramid1"/>
    <dgm:cxn modelId="{E44A9F26-531B-4086-9C64-6F2DF76FDD0B}" srcId="{E1F24A7B-8FB9-49D0-9427-693ED0BD684C}" destId="{F3AA2403-F923-4515-B4D5-20B7F1C817ED}" srcOrd="0" destOrd="0" parTransId="{42E540A6-948E-4F56-8C11-978243EC10D0}" sibTransId="{E298B60B-29C4-4B59-9E03-597141D42EAC}"/>
    <dgm:cxn modelId="{F09B7D29-22FC-4CF7-8C9E-7EB235D0273C}" type="presOf" srcId="{F3AA2403-F923-4515-B4D5-20B7F1C817ED}" destId="{C6BFF046-0C9D-4E57-86B7-FA4F7ABF6C89}" srcOrd="1" destOrd="0" presId="urn:microsoft.com/office/officeart/2005/8/layout/pyramid1"/>
    <dgm:cxn modelId="{42983053-0614-4E92-B74A-EAEF295B15E1}" type="presOf" srcId="{57F68841-DA03-4798-8D15-BEC4EC6B86B0}" destId="{BA277D4E-78A0-413B-BE5E-DF88F7A5F7AA}" srcOrd="1" destOrd="0" presId="urn:microsoft.com/office/officeart/2005/8/layout/pyramid1"/>
    <dgm:cxn modelId="{A1ACC29B-88D2-4485-B9C5-B530C323BFCC}" type="presOf" srcId="{38CE6667-F56D-4395-991A-5CD42918B086}" destId="{10382840-FB17-4327-9ED6-3E74D473E4FF}" srcOrd="1" destOrd="0" presId="urn:microsoft.com/office/officeart/2005/8/layout/pyramid1"/>
    <dgm:cxn modelId="{FA533AC9-F755-4EB5-BB47-3205C64BF2A7}" srcId="{E1F24A7B-8FB9-49D0-9427-693ED0BD684C}" destId="{38CE6667-F56D-4395-991A-5CD42918B086}" srcOrd="2" destOrd="0" parTransId="{F21698C6-7507-4132-A2C4-AC421E172441}" sibTransId="{5E7080A6-66FA-4E94-86A6-D5CDBAED7ADD}"/>
    <dgm:cxn modelId="{2DFF7650-487D-4D40-9C8C-A7C8D94AE8DD}" type="presParOf" srcId="{CF97A818-126D-4940-A40F-11F23B965E96}" destId="{5B0E10DA-4305-4270-B3ED-E8F21D301925}" srcOrd="0" destOrd="0" presId="urn:microsoft.com/office/officeart/2005/8/layout/pyramid1"/>
    <dgm:cxn modelId="{D35167F5-9146-475B-B5FD-BF0E00C95645}" type="presParOf" srcId="{5B0E10DA-4305-4270-B3ED-E8F21D301925}" destId="{98D6AB82-E483-4195-9963-99AA020D919A}" srcOrd="0" destOrd="0" presId="urn:microsoft.com/office/officeart/2005/8/layout/pyramid1"/>
    <dgm:cxn modelId="{29D9E7F2-2F37-452F-95DD-0370E9D66B9F}" type="presParOf" srcId="{5B0E10DA-4305-4270-B3ED-E8F21D301925}" destId="{C6BFF046-0C9D-4E57-86B7-FA4F7ABF6C89}" srcOrd="1" destOrd="0" presId="urn:microsoft.com/office/officeart/2005/8/layout/pyramid1"/>
    <dgm:cxn modelId="{BC2A6299-319D-4E47-8AE1-415228B2739C}" type="presParOf" srcId="{CF97A818-126D-4940-A40F-11F23B965E96}" destId="{11E55F5C-6806-4AF5-B4A1-1F600F3D7BC4}" srcOrd="1" destOrd="0" presId="urn:microsoft.com/office/officeart/2005/8/layout/pyramid1"/>
    <dgm:cxn modelId="{2B708E0B-7C96-4B9F-9EA7-CE715821AB85}" type="presParOf" srcId="{11E55F5C-6806-4AF5-B4A1-1F600F3D7BC4}" destId="{932D92E8-B168-4842-8273-20B88F2B02D1}" srcOrd="0" destOrd="0" presId="urn:microsoft.com/office/officeart/2005/8/layout/pyramid1"/>
    <dgm:cxn modelId="{FA78A227-7624-4372-8A19-751E8BE85922}" type="presParOf" srcId="{11E55F5C-6806-4AF5-B4A1-1F600F3D7BC4}" destId="{BA277D4E-78A0-413B-BE5E-DF88F7A5F7AA}" srcOrd="1" destOrd="0" presId="urn:microsoft.com/office/officeart/2005/8/layout/pyramid1"/>
    <dgm:cxn modelId="{861D656E-C013-4CA1-94F9-8B2460FCE451}" type="presParOf" srcId="{CF97A818-126D-4940-A40F-11F23B965E96}" destId="{F416CEA2-D8C6-4EB8-9061-534C3885B5D1}" srcOrd="2" destOrd="0" presId="urn:microsoft.com/office/officeart/2005/8/layout/pyramid1"/>
    <dgm:cxn modelId="{0FA4E6AD-E3CA-423E-A580-18DAFE00EAD0}" type="presParOf" srcId="{F416CEA2-D8C6-4EB8-9061-534C3885B5D1}" destId="{C2FBB1D4-2F1B-482F-A555-061A17577E13}" srcOrd="0" destOrd="0" presId="urn:microsoft.com/office/officeart/2005/8/layout/pyramid1"/>
    <dgm:cxn modelId="{93199B1A-C211-4951-92BA-3CE565D2BC9C}" type="presParOf" srcId="{F416CEA2-D8C6-4EB8-9061-534C3885B5D1}" destId="{10382840-FB17-4327-9ED6-3E74D473E4F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94F2-E942-4EE5-9E63-E0348344D8A5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</dgm:pt>
    <dgm:pt modelId="{9CF9DD7A-AD0B-4734-8FD2-31974A877610}">
      <dgm:prSet phldrT="[Szöveg]" custT="1"/>
      <dgm:spPr/>
      <dgm:t>
        <a:bodyPr/>
        <a:lstStyle/>
        <a:p>
          <a:r>
            <a:rPr lang="hu-HU" sz="1600" dirty="0"/>
            <a:t>Vissza-jelzés</a:t>
          </a:r>
        </a:p>
      </dgm:t>
    </dgm:pt>
    <dgm:pt modelId="{77425B3D-DE0D-4919-BF22-D3CC3CB80ED9}" type="parTrans" cxnId="{C2C75F02-D0E0-4117-A68B-1522430A359D}">
      <dgm:prSet/>
      <dgm:spPr/>
      <dgm:t>
        <a:bodyPr/>
        <a:lstStyle/>
        <a:p>
          <a:endParaRPr lang="hu-HU"/>
        </a:p>
      </dgm:t>
    </dgm:pt>
    <dgm:pt modelId="{5F49CEE0-FF00-412D-B7E3-624FC3520DB6}" type="sibTrans" cxnId="{C2C75F02-D0E0-4117-A68B-1522430A359D}">
      <dgm:prSet/>
      <dgm:spPr/>
      <dgm:t>
        <a:bodyPr/>
        <a:lstStyle/>
        <a:p>
          <a:endParaRPr lang="hu-HU"/>
        </a:p>
      </dgm:t>
    </dgm:pt>
    <dgm:pt modelId="{39FAB074-553A-4B91-91B5-0F670424EE72}">
      <dgm:prSet phldrT="[Szöveg]"/>
      <dgm:spPr/>
      <dgm:t>
        <a:bodyPr/>
        <a:lstStyle/>
        <a:p>
          <a:r>
            <a:rPr lang="hu-HU" dirty="0"/>
            <a:t>Megvalósítás</a:t>
          </a:r>
        </a:p>
      </dgm:t>
    </dgm:pt>
    <dgm:pt modelId="{B6961CFF-8099-43A2-869D-113C395EED7F}" type="parTrans" cxnId="{C8CA883C-168A-4AF7-8FBC-6E008A70F311}">
      <dgm:prSet/>
      <dgm:spPr/>
      <dgm:t>
        <a:bodyPr/>
        <a:lstStyle/>
        <a:p>
          <a:endParaRPr lang="hu-HU"/>
        </a:p>
      </dgm:t>
    </dgm:pt>
    <dgm:pt modelId="{13541B5F-E400-4EAD-B887-CFD15C100077}" type="sibTrans" cxnId="{C8CA883C-168A-4AF7-8FBC-6E008A70F311}">
      <dgm:prSet/>
      <dgm:spPr/>
      <dgm:t>
        <a:bodyPr/>
        <a:lstStyle/>
        <a:p>
          <a:endParaRPr lang="hu-HU"/>
        </a:p>
      </dgm:t>
    </dgm:pt>
    <dgm:pt modelId="{729C7EB4-70AC-4CC5-BF67-85F6C7D2BE5E}">
      <dgm:prSet phldrT="[Szöveg]" custT="1"/>
      <dgm:spPr/>
      <dgm:t>
        <a:bodyPr/>
        <a:lstStyle/>
        <a:p>
          <a:r>
            <a:rPr lang="hu-HU" sz="1600" dirty="0"/>
            <a:t>Tervezés</a:t>
          </a:r>
        </a:p>
      </dgm:t>
    </dgm:pt>
    <dgm:pt modelId="{ED1945CB-5A84-4AEA-A22E-7C6A8C0EB18F}" type="parTrans" cxnId="{3B138F36-B21C-4A11-A5A9-8F2DC9CB7698}">
      <dgm:prSet/>
      <dgm:spPr/>
      <dgm:t>
        <a:bodyPr/>
        <a:lstStyle/>
        <a:p>
          <a:endParaRPr lang="hu-HU"/>
        </a:p>
      </dgm:t>
    </dgm:pt>
    <dgm:pt modelId="{C0FDC135-EAF2-4054-B2D7-4076A153CBAD}" type="sibTrans" cxnId="{3B138F36-B21C-4A11-A5A9-8F2DC9CB7698}">
      <dgm:prSet/>
      <dgm:spPr/>
      <dgm:t>
        <a:bodyPr/>
        <a:lstStyle/>
        <a:p>
          <a:endParaRPr lang="hu-HU"/>
        </a:p>
      </dgm:t>
    </dgm:pt>
    <dgm:pt modelId="{01BB676B-FF29-46F8-BB8D-D64BF38F64BC}" type="pres">
      <dgm:prSet presAssocID="{8C6394F2-E942-4EE5-9E63-E0348344D8A5}" presName="compositeShape" presStyleCnt="0">
        <dgm:presLayoutVars>
          <dgm:chMax val="7"/>
          <dgm:dir/>
          <dgm:resizeHandles val="exact"/>
        </dgm:presLayoutVars>
      </dgm:prSet>
      <dgm:spPr/>
    </dgm:pt>
    <dgm:pt modelId="{C6AFFB7A-E291-4BF4-8541-23ABA70FEE8F}" type="pres">
      <dgm:prSet presAssocID="{8C6394F2-E942-4EE5-9E63-E0348344D8A5}" presName="wedge1" presStyleLbl="node1" presStyleIdx="0" presStyleCnt="3"/>
      <dgm:spPr/>
    </dgm:pt>
    <dgm:pt modelId="{3902010A-631B-4BB9-BF40-223F71CD48E7}" type="pres">
      <dgm:prSet presAssocID="{8C6394F2-E942-4EE5-9E63-E0348344D8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F917DD-1AA9-41B7-A122-16A304538FDE}" type="pres">
      <dgm:prSet presAssocID="{8C6394F2-E942-4EE5-9E63-E0348344D8A5}" presName="wedge2" presStyleLbl="node1" presStyleIdx="1" presStyleCnt="3"/>
      <dgm:spPr/>
    </dgm:pt>
    <dgm:pt modelId="{F05CE451-8D27-4B3B-A1EA-E0B7C07B3E52}" type="pres">
      <dgm:prSet presAssocID="{8C6394F2-E942-4EE5-9E63-E0348344D8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B07E3D3-27A6-4C64-A929-BA895AE7FA9D}" type="pres">
      <dgm:prSet presAssocID="{8C6394F2-E942-4EE5-9E63-E0348344D8A5}" presName="wedge3" presStyleLbl="node1" presStyleIdx="2" presStyleCnt="3"/>
      <dgm:spPr/>
    </dgm:pt>
    <dgm:pt modelId="{CFD0CCE6-3EB8-49D4-AE52-FBB864337CB2}" type="pres">
      <dgm:prSet presAssocID="{8C6394F2-E942-4EE5-9E63-E0348344D8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2C75F02-D0E0-4117-A68B-1522430A359D}" srcId="{8C6394F2-E942-4EE5-9E63-E0348344D8A5}" destId="{9CF9DD7A-AD0B-4734-8FD2-31974A877610}" srcOrd="0" destOrd="0" parTransId="{77425B3D-DE0D-4919-BF22-D3CC3CB80ED9}" sibTransId="{5F49CEE0-FF00-412D-B7E3-624FC3520DB6}"/>
    <dgm:cxn modelId="{E3258606-4EA7-43DF-ABD2-836A2E43619C}" type="presOf" srcId="{39FAB074-553A-4B91-91B5-0F670424EE72}" destId="{F05CE451-8D27-4B3B-A1EA-E0B7C07B3E52}" srcOrd="1" destOrd="0" presId="urn:microsoft.com/office/officeart/2005/8/layout/chart3"/>
    <dgm:cxn modelId="{3B138F36-B21C-4A11-A5A9-8F2DC9CB7698}" srcId="{8C6394F2-E942-4EE5-9E63-E0348344D8A5}" destId="{729C7EB4-70AC-4CC5-BF67-85F6C7D2BE5E}" srcOrd="2" destOrd="0" parTransId="{ED1945CB-5A84-4AEA-A22E-7C6A8C0EB18F}" sibTransId="{C0FDC135-EAF2-4054-B2D7-4076A153CBAD}"/>
    <dgm:cxn modelId="{C8CA883C-168A-4AF7-8FBC-6E008A70F311}" srcId="{8C6394F2-E942-4EE5-9E63-E0348344D8A5}" destId="{39FAB074-553A-4B91-91B5-0F670424EE72}" srcOrd="1" destOrd="0" parTransId="{B6961CFF-8099-43A2-869D-113C395EED7F}" sibTransId="{13541B5F-E400-4EAD-B887-CFD15C100077}"/>
    <dgm:cxn modelId="{306D013E-2EE7-4612-BC6E-DA5550812EE7}" type="presOf" srcId="{729C7EB4-70AC-4CC5-BF67-85F6C7D2BE5E}" destId="{CFD0CCE6-3EB8-49D4-AE52-FBB864337CB2}" srcOrd="1" destOrd="0" presId="urn:microsoft.com/office/officeart/2005/8/layout/chart3"/>
    <dgm:cxn modelId="{CA4E723F-5B08-44DF-90E4-E706DCE6E557}" type="presOf" srcId="{9CF9DD7A-AD0B-4734-8FD2-31974A877610}" destId="{3902010A-631B-4BB9-BF40-223F71CD48E7}" srcOrd="1" destOrd="0" presId="urn:microsoft.com/office/officeart/2005/8/layout/chart3"/>
    <dgm:cxn modelId="{4037376C-DAAE-49E0-8BC9-23DA6733BB21}" type="presOf" srcId="{8C6394F2-E942-4EE5-9E63-E0348344D8A5}" destId="{01BB676B-FF29-46F8-BB8D-D64BF38F64BC}" srcOrd="0" destOrd="0" presId="urn:microsoft.com/office/officeart/2005/8/layout/chart3"/>
    <dgm:cxn modelId="{E83D8455-D773-42EF-8709-166517D54E56}" type="presOf" srcId="{9CF9DD7A-AD0B-4734-8FD2-31974A877610}" destId="{C6AFFB7A-E291-4BF4-8541-23ABA70FEE8F}" srcOrd="0" destOrd="0" presId="urn:microsoft.com/office/officeart/2005/8/layout/chart3"/>
    <dgm:cxn modelId="{D3F8D1D2-84E7-4642-8F5F-D1A0648F21AD}" type="presOf" srcId="{729C7EB4-70AC-4CC5-BF67-85F6C7D2BE5E}" destId="{CB07E3D3-27A6-4C64-A929-BA895AE7FA9D}" srcOrd="0" destOrd="0" presId="urn:microsoft.com/office/officeart/2005/8/layout/chart3"/>
    <dgm:cxn modelId="{0E7B5DFD-E132-4455-B233-B7F427D2D2AB}" type="presOf" srcId="{39FAB074-553A-4B91-91B5-0F670424EE72}" destId="{36F917DD-1AA9-41B7-A122-16A304538FDE}" srcOrd="0" destOrd="0" presId="urn:microsoft.com/office/officeart/2005/8/layout/chart3"/>
    <dgm:cxn modelId="{D26C5716-C2A9-4D23-9697-CAC503D5C7AA}" type="presParOf" srcId="{01BB676B-FF29-46F8-BB8D-D64BF38F64BC}" destId="{C6AFFB7A-E291-4BF4-8541-23ABA70FEE8F}" srcOrd="0" destOrd="0" presId="urn:microsoft.com/office/officeart/2005/8/layout/chart3"/>
    <dgm:cxn modelId="{E367C3A8-5E7E-43E7-9F0B-4961FFAC6CC8}" type="presParOf" srcId="{01BB676B-FF29-46F8-BB8D-D64BF38F64BC}" destId="{3902010A-631B-4BB9-BF40-223F71CD48E7}" srcOrd="1" destOrd="0" presId="urn:microsoft.com/office/officeart/2005/8/layout/chart3"/>
    <dgm:cxn modelId="{7335D92B-F4FF-4E86-B08E-CE1CEA791137}" type="presParOf" srcId="{01BB676B-FF29-46F8-BB8D-D64BF38F64BC}" destId="{36F917DD-1AA9-41B7-A122-16A304538FDE}" srcOrd="2" destOrd="0" presId="urn:microsoft.com/office/officeart/2005/8/layout/chart3"/>
    <dgm:cxn modelId="{99F57CDB-3C79-4965-92B0-AF4742B8D589}" type="presParOf" srcId="{01BB676B-FF29-46F8-BB8D-D64BF38F64BC}" destId="{F05CE451-8D27-4B3B-A1EA-E0B7C07B3E52}" srcOrd="3" destOrd="0" presId="urn:microsoft.com/office/officeart/2005/8/layout/chart3"/>
    <dgm:cxn modelId="{6C4405E2-E451-48A5-BCD7-20CF1C64C99B}" type="presParOf" srcId="{01BB676B-FF29-46F8-BB8D-D64BF38F64BC}" destId="{CB07E3D3-27A6-4C64-A929-BA895AE7FA9D}" srcOrd="4" destOrd="0" presId="urn:microsoft.com/office/officeart/2005/8/layout/chart3"/>
    <dgm:cxn modelId="{ABAE6DD7-B2CF-4D44-A81D-DE09E1007C73}" type="presParOf" srcId="{01BB676B-FF29-46F8-BB8D-D64BF38F64BC}" destId="{CFD0CCE6-3EB8-49D4-AE52-FBB864337CB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94F2-E942-4EE5-9E63-E0348344D8A5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</dgm:pt>
    <dgm:pt modelId="{9CF9DD7A-AD0B-4734-8FD2-31974A877610}">
      <dgm:prSet phldrT="[Szöveg]" custT="1"/>
      <dgm:spPr/>
      <dgm:t>
        <a:bodyPr/>
        <a:lstStyle/>
        <a:p>
          <a:r>
            <a:rPr lang="hu-HU" sz="1600" dirty="0"/>
            <a:t>Vissza-jelzés</a:t>
          </a:r>
        </a:p>
      </dgm:t>
    </dgm:pt>
    <dgm:pt modelId="{77425B3D-DE0D-4919-BF22-D3CC3CB80ED9}" type="parTrans" cxnId="{C2C75F02-D0E0-4117-A68B-1522430A359D}">
      <dgm:prSet/>
      <dgm:spPr/>
      <dgm:t>
        <a:bodyPr/>
        <a:lstStyle/>
        <a:p>
          <a:endParaRPr lang="hu-HU"/>
        </a:p>
      </dgm:t>
    </dgm:pt>
    <dgm:pt modelId="{5F49CEE0-FF00-412D-B7E3-624FC3520DB6}" type="sibTrans" cxnId="{C2C75F02-D0E0-4117-A68B-1522430A359D}">
      <dgm:prSet/>
      <dgm:spPr/>
      <dgm:t>
        <a:bodyPr/>
        <a:lstStyle/>
        <a:p>
          <a:endParaRPr lang="hu-HU"/>
        </a:p>
      </dgm:t>
    </dgm:pt>
    <dgm:pt modelId="{39FAB074-553A-4B91-91B5-0F670424EE72}">
      <dgm:prSet phldrT="[Szöveg]"/>
      <dgm:spPr/>
      <dgm:t>
        <a:bodyPr/>
        <a:lstStyle/>
        <a:p>
          <a:r>
            <a:rPr lang="hu-HU" dirty="0"/>
            <a:t>Megvalósítás</a:t>
          </a:r>
        </a:p>
      </dgm:t>
    </dgm:pt>
    <dgm:pt modelId="{B6961CFF-8099-43A2-869D-113C395EED7F}" type="parTrans" cxnId="{C8CA883C-168A-4AF7-8FBC-6E008A70F311}">
      <dgm:prSet/>
      <dgm:spPr/>
      <dgm:t>
        <a:bodyPr/>
        <a:lstStyle/>
        <a:p>
          <a:endParaRPr lang="hu-HU"/>
        </a:p>
      </dgm:t>
    </dgm:pt>
    <dgm:pt modelId="{13541B5F-E400-4EAD-B887-CFD15C100077}" type="sibTrans" cxnId="{C8CA883C-168A-4AF7-8FBC-6E008A70F311}">
      <dgm:prSet/>
      <dgm:spPr/>
      <dgm:t>
        <a:bodyPr/>
        <a:lstStyle/>
        <a:p>
          <a:endParaRPr lang="hu-HU"/>
        </a:p>
      </dgm:t>
    </dgm:pt>
    <dgm:pt modelId="{729C7EB4-70AC-4CC5-BF67-85F6C7D2BE5E}">
      <dgm:prSet phldrT="[Szöveg]" custT="1"/>
      <dgm:spPr/>
      <dgm:t>
        <a:bodyPr/>
        <a:lstStyle/>
        <a:p>
          <a:r>
            <a:rPr lang="hu-HU" sz="1600" dirty="0"/>
            <a:t>Tervezés</a:t>
          </a:r>
        </a:p>
      </dgm:t>
    </dgm:pt>
    <dgm:pt modelId="{ED1945CB-5A84-4AEA-A22E-7C6A8C0EB18F}" type="parTrans" cxnId="{3B138F36-B21C-4A11-A5A9-8F2DC9CB7698}">
      <dgm:prSet/>
      <dgm:spPr/>
      <dgm:t>
        <a:bodyPr/>
        <a:lstStyle/>
        <a:p>
          <a:endParaRPr lang="hu-HU"/>
        </a:p>
      </dgm:t>
    </dgm:pt>
    <dgm:pt modelId="{C0FDC135-EAF2-4054-B2D7-4076A153CBAD}" type="sibTrans" cxnId="{3B138F36-B21C-4A11-A5A9-8F2DC9CB7698}">
      <dgm:prSet/>
      <dgm:spPr/>
      <dgm:t>
        <a:bodyPr/>
        <a:lstStyle/>
        <a:p>
          <a:endParaRPr lang="hu-HU"/>
        </a:p>
      </dgm:t>
    </dgm:pt>
    <dgm:pt modelId="{01BB676B-FF29-46F8-BB8D-D64BF38F64BC}" type="pres">
      <dgm:prSet presAssocID="{8C6394F2-E942-4EE5-9E63-E0348344D8A5}" presName="compositeShape" presStyleCnt="0">
        <dgm:presLayoutVars>
          <dgm:chMax val="7"/>
          <dgm:dir/>
          <dgm:resizeHandles val="exact"/>
        </dgm:presLayoutVars>
      </dgm:prSet>
      <dgm:spPr/>
    </dgm:pt>
    <dgm:pt modelId="{C6AFFB7A-E291-4BF4-8541-23ABA70FEE8F}" type="pres">
      <dgm:prSet presAssocID="{8C6394F2-E942-4EE5-9E63-E0348344D8A5}" presName="wedge1" presStyleLbl="node1" presStyleIdx="0" presStyleCnt="3"/>
      <dgm:spPr/>
    </dgm:pt>
    <dgm:pt modelId="{3902010A-631B-4BB9-BF40-223F71CD48E7}" type="pres">
      <dgm:prSet presAssocID="{8C6394F2-E942-4EE5-9E63-E0348344D8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F917DD-1AA9-41B7-A122-16A304538FDE}" type="pres">
      <dgm:prSet presAssocID="{8C6394F2-E942-4EE5-9E63-E0348344D8A5}" presName="wedge2" presStyleLbl="node1" presStyleIdx="1" presStyleCnt="3"/>
      <dgm:spPr/>
    </dgm:pt>
    <dgm:pt modelId="{F05CE451-8D27-4B3B-A1EA-E0B7C07B3E52}" type="pres">
      <dgm:prSet presAssocID="{8C6394F2-E942-4EE5-9E63-E0348344D8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B07E3D3-27A6-4C64-A929-BA895AE7FA9D}" type="pres">
      <dgm:prSet presAssocID="{8C6394F2-E942-4EE5-9E63-E0348344D8A5}" presName="wedge3" presStyleLbl="node1" presStyleIdx="2" presStyleCnt="3"/>
      <dgm:spPr/>
    </dgm:pt>
    <dgm:pt modelId="{CFD0CCE6-3EB8-49D4-AE52-FBB864337CB2}" type="pres">
      <dgm:prSet presAssocID="{8C6394F2-E942-4EE5-9E63-E0348344D8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2C75F02-D0E0-4117-A68B-1522430A359D}" srcId="{8C6394F2-E942-4EE5-9E63-E0348344D8A5}" destId="{9CF9DD7A-AD0B-4734-8FD2-31974A877610}" srcOrd="0" destOrd="0" parTransId="{77425B3D-DE0D-4919-BF22-D3CC3CB80ED9}" sibTransId="{5F49CEE0-FF00-412D-B7E3-624FC3520DB6}"/>
    <dgm:cxn modelId="{E3258606-4EA7-43DF-ABD2-836A2E43619C}" type="presOf" srcId="{39FAB074-553A-4B91-91B5-0F670424EE72}" destId="{F05CE451-8D27-4B3B-A1EA-E0B7C07B3E52}" srcOrd="1" destOrd="0" presId="urn:microsoft.com/office/officeart/2005/8/layout/chart3"/>
    <dgm:cxn modelId="{3B138F36-B21C-4A11-A5A9-8F2DC9CB7698}" srcId="{8C6394F2-E942-4EE5-9E63-E0348344D8A5}" destId="{729C7EB4-70AC-4CC5-BF67-85F6C7D2BE5E}" srcOrd="2" destOrd="0" parTransId="{ED1945CB-5A84-4AEA-A22E-7C6A8C0EB18F}" sibTransId="{C0FDC135-EAF2-4054-B2D7-4076A153CBAD}"/>
    <dgm:cxn modelId="{C8CA883C-168A-4AF7-8FBC-6E008A70F311}" srcId="{8C6394F2-E942-4EE5-9E63-E0348344D8A5}" destId="{39FAB074-553A-4B91-91B5-0F670424EE72}" srcOrd="1" destOrd="0" parTransId="{B6961CFF-8099-43A2-869D-113C395EED7F}" sibTransId="{13541B5F-E400-4EAD-B887-CFD15C100077}"/>
    <dgm:cxn modelId="{306D013E-2EE7-4612-BC6E-DA5550812EE7}" type="presOf" srcId="{729C7EB4-70AC-4CC5-BF67-85F6C7D2BE5E}" destId="{CFD0CCE6-3EB8-49D4-AE52-FBB864337CB2}" srcOrd="1" destOrd="0" presId="urn:microsoft.com/office/officeart/2005/8/layout/chart3"/>
    <dgm:cxn modelId="{CA4E723F-5B08-44DF-90E4-E706DCE6E557}" type="presOf" srcId="{9CF9DD7A-AD0B-4734-8FD2-31974A877610}" destId="{3902010A-631B-4BB9-BF40-223F71CD48E7}" srcOrd="1" destOrd="0" presId="urn:microsoft.com/office/officeart/2005/8/layout/chart3"/>
    <dgm:cxn modelId="{4037376C-DAAE-49E0-8BC9-23DA6733BB21}" type="presOf" srcId="{8C6394F2-E942-4EE5-9E63-E0348344D8A5}" destId="{01BB676B-FF29-46F8-BB8D-D64BF38F64BC}" srcOrd="0" destOrd="0" presId="urn:microsoft.com/office/officeart/2005/8/layout/chart3"/>
    <dgm:cxn modelId="{E83D8455-D773-42EF-8709-166517D54E56}" type="presOf" srcId="{9CF9DD7A-AD0B-4734-8FD2-31974A877610}" destId="{C6AFFB7A-E291-4BF4-8541-23ABA70FEE8F}" srcOrd="0" destOrd="0" presId="urn:microsoft.com/office/officeart/2005/8/layout/chart3"/>
    <dgm:cxn modelId="{D3F8D1D2-84E7-4642-8F5F-D1A0648F21AD}" type="presOf" srcId="{729C7EB4-70AC-4CC5-BF67-85F6C7D2BE5E}" destId="{CB07E3D3-27A6-4C64-A929-BA895AE7FA9D}" srcOrd="0" destOrd="0" presId="urn:microsoft.com/office/officeart/2005/8/layout/chart3"/>
    <dgm:cxn modelId="{0E7B5DFD-E132-4455-B233-B7F427D2D2AB}" type="presOf" srcId="{39FAB074-553A-4B91-91B5-0F670424EE72}" destId="{36F917DD-1AA9-41B7-A122-16A304538FDE}" srcOrd="0" destOrd="0" presId="urn:microsoft.com/office/officeart/2005/8/layout/chart3"/>
    <dgm:cxn modelId="{D26C5716-C2A9-4D23-9697-CAC503D5C7AA}" type="presParOf" srcId="{01BB676B-FF29-46F8-BB8D-D64BF38F64BC}" destId="{C6AFFB7A-E291-4BF4-8541-23ABA70FEE8F}" srcOrd="0" destOrd="0" presId="urn:microsoft.com/office/officeart/2005/8/layout/chart3"/>
    <dgm:cxn modelId="{E367C3A8-5E7E-43E7-9F0B-4961FFAC6CC8}" type="presParOf" srcId="{01BB676B-FF29-46F8-BB8D-D64BF38F64BC}" destId="{3902010A-631B-4BB9-BF40-223F71CD48E7}" srcOrd="1" destOrd="0" presId="urn:microsoft.com/office/officeart/2005/8/layout/chart3"/>
    <dgm:cxn modelId="{7335D92B-F4FF-4E86-B08E-CE1CEA791137}" type="presParOf" srcId="{01BB676B-FF29-46F8-BB8D-D64BF38F64BC}" destId="{36F917DD-1AA9-41B7-A122-16A304538FDE}" srcOrd="2" destOrd="0" presId="urn:microsoft.com/office/officeart/2005/8/layout/chart3"/>
    <dgm:cxn modelId="{99F57CDB-3C79-4965-92B0-AF4742B8D589}" type="presParOf" srcId="{01BB676B-FF29-46F8-BB8D-D64BF38F64BC}" destId="{F05CE451-8D27-4B3B-A1EA-E0B7C07B3E52}" srcOrd="3" destOrd="0" presId="urn:microsoft.com/office/officeart/2005/8/layout/chart3"/>
    <dgm:cxn modelId="{6C4405E2-E451-48A5-BCD7-20CF1C64C99B}" type="presParOf" srcId="{01BB676B-FF29-46F8-BB8D-D64BF38F64BC}" destId="{CB07E3D3-27A6-4C64-A929-BA895AE7FA9D}" srcOrd="4" destOrd="0" presId="urn:microsoft.com/office/officeart/2005/8/layout/chart3"/>
    <dgm:cxn modelId="{ABAE6DD7-B2CF-4D44-A81D-DE09E1007C73}" type="presParOf" srcId="{01BB676B-FF29-46F8-BB8D-D64BF38F64BC}" destId="{CFD0CCE6-3EB8-49D4-AE52-FBB864337CB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394F2-E942-4EE5-9E63-E0348344D8A5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</dgm:pt>
    <dgm:pt modelId="{9CF9DD7A-AD0B-4734-8FD2-31974A877610}">
      <dgm:prSet phldrT="[Szöveg]" custT="1"/>
      <dgm:spPr/>
      <dgm:t>
        <a:bodyPr/>
        <a:lstStyle/>
        <a:p>
          <a:r>
            <a:rPr lang="hu-HU" sz="1600" dirty="0"/>
            <a:t>Vissza-jelzés</a:t>
          </a:r>
        </a:p>
      </dgm:t>
    </dgm:pt>
    <dgm:pt modelId="{77425B3D-DE0D-4919-BF22-D3CC3CB80ED9}" type="parTrans" cxnId="{C2C75F02-D0E0-4117-A68B-1522430A359D}">
      <dgm:prSet/>
      <dgm:spPr/>
      <dgm:t>
        <a:bodyPr/>
        <a:lstStyle/>
        <a:p>
          <a:endParaRPr lang="hu-HU"/>
        </a:p>
      </dgm:t>
    </dgm:pt>
    <dgm:pt modelId="{5F49CEE0-FF00-412D-B7E3-624FC3520DB6}" type="sibTrans" cxnId="{C2C75F02-D0E0-4117-A68B-1522430A359D}">
      <dgm:prSet/>
      <dgm:spPr/>
      <dgm:t>
        <a:bodyPr/>
        <a:lstStyle/>
        <a:p>
          <a:endParaRPr lang="hu-HU"/>
        </a:p>
      </dgm:t>
    </dgm:pt>
    <dgm:pt modelId="{39FAB074-553A-4B91-91B5-0F670424EE72}">
      <dgm:prSet phldrT="[Szöveg]"/>
      <dgm:spPr/>
      <dgm:t>
        <a:bodyPr/>
        <a:lstStyle/>
        <a:p>
          <a:r>
            <a:rPr lang="hu-HU" dirty="0"/>
            <a:t>Megvalósítás</a:t>
          </a:r>
        </a:p>
      </dgm:t>
    </dgm:pt>
    <dgm:pt modelId="{B6961CFF-8099-43A2-869D-113C395EED7F}" type="parTrans" cxnId="{C8CA883C-168A-4AF7-8FBC-6E008A70F311}">
      <dgm:prSet/>
      <dgm:spPr/>
      <dgm:t>
        <a:bodyPr/>
        <a:lstStyle/>
        <a:p>
          <a:endParaRPr lang="hu-HU"/>
        </a:p>
      </dgm:t>
    </dgm:pt>
    <dgm:pt modelId="{13541B5F-E400-4EAD-B887-CFD15C100077}" type="sibTrans" cxnId="{C8CA883C-168A-4AF7-8FBC-6E008A70F311}">
      <dgm:prSet/>
      <dgm:spPr/>
      <dgm:t>
        <a:bodyPr/>
        <a:lstStyle/>
        <a:p>
          <a:endParaRPr lang="hu-HU"/>
        </a:p>
      </dgm:t>
    </dgm:pt>
    <dgm:pt modelId="{729C7EB4-70AC-4CC5-BF67-85F6C7D2BE5E}">
      <dgm:prSet phldrT="[Szöveg]" custT="1"/>
      <dgm:spPr/>
      <dgm:t>
        <a:bodyPr/>
        <a:lstStyle/>
        <a:p>
          <a:r>
            <a:rPr lang="hu-HU" sz="1600" dirty="0"/>
            <a:t>Tervezés</a:t>
          </a:r>
        </a:p>
      </dgm:t>
    </dgm:pt>
    <dgm:pt modelId="{ED1945CB-5A84-4AEA-A22E-7C6A8C0EB18F}" type="parTrans" cxnId="{3B138F36-B21C-4A11-A5A9-8F2DC9CB7698}">
      <dgm:prSet/>
      <dgm:spPr/>
      <dgm:t>
        <a:bodyPr/>
        <a:lstStyle/>
        <a:p>
          <a:endParaRPr lang="hu-HU"/>
        </a:p>
      </dgm:t>
    </dgm:pt>
    <dgm:pt modelId="{C0FDC135-EAF2-4054-B2D7-4076A153CBAD}" type="sibTrans" cxnId="{3B138F36-B21C-4A11-A5A9-8F2DC9CB7698}">
      <dgm:prSet/>
      <dgm:spPr/>
      <dgm:t>
        <a:bodyPr/>
        <a:lstStyle/>
        <a:p>
          <a:endParaRPr lang="hu-HU"/>
        </a:p>
      </dgm:t>
    </dgm:pt>
    <dgm:pt modelId="{01BB676B-FF29-46F8-BB8D-D64BF38F64BC}" type="pres">
      <dgm:prSet presAssocID="{8C6394F2-E942-4EE5-9E63-E0348344D8A5}" presName="compositeShape" presStyleCnt="0">
        <dgm:presLayoutVars>
          <dgm:chMax val="7"/>
          <dgm:dir/>
          <dgm:resizeHandles val="exact"/>
        </dgm:presLayoutVars>
      </dgm:prSet>
      <dgm:spPr/>
    </dgm:pt>
    <dgm:pt modelId="{C6AFFB7A-E291-4BF4-8541-23ABA70FEE8F}" type="pres">
      <dgm:prSet presAssocID="{8C6394F2-E942-4EE5-9E63-E0348344D8A5}" presName="wedge1" presStyleLbl="node1" presStyleIdx="0" presStyleCnt="3"/>
      <dgm:spPr/>
    </dgm:pt>
    <dgm:pt modelId="{3902010A-631B-4BB9-BF40-223F71CD48E7}" type="pres">
      <dgm:prSet presAssocID="{8C6394F2-E942-4EE5-9E63-E0348344D8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F917DD-1AA9-41B7-A122-16A304538FDE}" type="pres">
      <dgm:prSet presAssocID="{8C6394F2-E942-4EE5-9E63-E0348344D8A5}" presName="wedge2" presStyleLbl="node1" presStyleIdx="1" presStyleCnt="3"/>
      <dgm:spPr/>
    </dgm:pt>
    <dgm:pt modelId="{F05CE451-8D27-4B3B-A1EA-E0B7C07B3E52}" type="pres">
      <dgm:prSet presAssocID="{8C6394F2-E942-4EE5-9E63-E0348344D8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B07E3D3-27A6-4C64-A929-BA895AE7FA9D}" type="pres">
      <dgm:prSet presAssocID="{8C6394F2-E942-4EE5-9E63-E0348344D8A5}" presName="wedge3" presStyleLbl="node1" presStyleIdx="2" presStyleCnt="3"/>
      <dgm:spPr/>
    </dgm:pt>
    <dgm:pt modelId="{CFD0CCE6-3EB8-49D4-AE52-FBB864337CB2}" type="pres">
      <dgm:prSet presAssocID="{8C6394F2-E942-4EE5-9E63-E0348344D8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2C75F02-D0E0-4117-A68B-1522430A359D}" srcId="{8C6394F2-E942-4EE5-9E63-E0348344D8A5}" destId="{9CF9DD7A-AD0B-4734-8FD2-31974A877610}" srcOrd="0" destOrd="0" parTransId="{77425B3D-DE0D-4919-BF22-D3CC3CB80ED9}" sibTransId="{5F49CEE0-FF00-412D-B7E3-624FC3520DB6}"/>
    <dgm:cxn modelId="{E3258606-4EA7-43DF-ABD2-836A2E43619C}" type="presOf" srcId="{39FAB074-553A-4B91-91B5-0F670424EE72}" destId="{F05CE451-8D27-4B3B-A1EA-E0B7C07B3E52}" srcOrd="1" destOrd="0" presId="urn:microsoft.com/office/officeart/2005/8/layout/chart3"/>
    <dgm:cxn modelId="{3B138F36-B21C-4A11-A5A9-8F2DC9CB7698}" srcId="{8C6394F2-E942-4EE5-9E63-E0348344D8A5}" destId="{729C7EB4-70AC-4CC5-BF67-85F6C7D2BE5E}" srcOrd="2" destOrd="0" parTransId="{ED1945CB-5A84-4AEA-A22E-7C6A8C0EB18F}" sibTransId="{C0FDC135-EAF2-4054-B2D7-4076A153CBAD}"/>
    <dgm:cxn modelId="{C8CA883C-168A-4AF7-8FBC-6E008A70F311}" srcId="{8C6394F2-E942-4EE5-9E63-E0348344D8A5}" destId="{39FAB074-553A-4B91-91B5-0F670424EE72}" srcOrd="1" destOrd="0" parTransId="{B6961CFF-8099-43A2-869D-113C395EED7F}" sibTransId="{13541B5F-E400-4EAD-B887-CFD15C100077}"/>
    <dgm:cxn modelId="{306D013E-2EE7-4612-BC6E-DA5550812EE7}" type="presOf" srcId="{729C7EB4-70AC-4CC5-BF67-85F6C7D2BE5E}" destId="{CFD0CCE6-3EB8-49D4-AE52-FBB864337CB2}" srcOrd="1" destOrd="0" presId="urn:microsoft.com/office/officeart/2005/8/layout/chart3"/>
    <dgm:cxn modelId="{CA4E723F-5B08-44DF-90E4-E706DCE6E557}" type="presOf" srcId="{9CF9DD7A-AD0B-4734-8FD2-31974A877610}" destId="{3902010A-631B-4BB9-BF40-223F71CD48E7}" srcOrd="1" destOrd="0" presId="urn:microsoft.com/office/officeart/2005/8/layout/chart3"/>
    <dgm:cxn modelId="{4037376C-DAAE-49E0-8BC9-23DA6733BB21}" type="presOf" srcId="{8C6394F2-E942-4EE5-9E63-E0348344D8A5}" destId="{01BB676B-FF29-46F8-BB8D-D64BF38F64BC}" srcOrd="0" destOrd="0" presId="urn:microsoft.com/office/officeart/2005/8/layout/chart3"/>
    <dgm:cxn modelId="{E83D8455-D773-42EF-8709-166517D54E56}" type="presOf" srcId="{9CF9DD7A-AD0B-4734-8FD2-31974A877610}" destId="{C6AFFB7A-E291-4BF4-8541-23ABA70FEE8F}" srcOrd="0" destOrd="0" presId="urn:microsoft.com/office/officeart/2005/8/layout/chart3"/>
    <dgm:cxn modelId="{D3F8D1D2-84E7-4642-8F5F-D1A0648F21AD}" type="presOf" srcId="{729C7EB4-70AC-4CC5-BF67-85F6C7D2BE5E}" destId="{CB07E3D3-27A6-4C64-A929-BA895AE7FA9D}" srcOrd="0" destOrd="0" presId="urn:microsoft.com/office/officeart/2005/8/layout/chart3"/>
    <dgm:cxn modelId="{0E7B5DFD-E132-4455-B233-B7F427D2D2AB}" type="presOf" srcId="{39FAB074-553A-4B91-91B5-0F670424EE72}" destId="{36F917DD-1AA9-41B7-A122-16A304538FDE}" srcOrd="0" destOrd="0" presId="urn:microsoft.com/office/officeart/2005/8/layout/chart3"/>
    <dgm:cxn modelId="{D26C5716-C2A9-4D23-9697-CAC503D5C7AA}" type="presParOf" srcId="{01BB676B-FF29-46F8-BB8D-D64BF38F64BC}" destId="{C6AFFB7A-E291-4BF4-8541-23ABA70FEE8F}" srcOrd="0" destOrd="0" presId="urn:microsoft.com/office/officeart/2005/8/layout/chart3"/>
    <dgm:cxn modelId="{E367C3A8-5E7E-43E7-9F0B-4961FFAC6CC8}" type="presParOf" srcId="{01BB676B-FF29-46F8-BB8D-D64BF38F64BC}" destId="{3902010A-631B-4BB9-BF40-223F71CD48E7}" srcOrd="1" destOrd="0" presId="urn:microsoft.com/office/officeart/2005/8/layout/chart3"/>
    <dgm:cxn modelId="{7335D92B-F4FF-4E86-B08E-CE1CEA791137}" type="presParOf" srcId="{01BB676B-FF29-46F8-BB8D-D64BF38F64BC}" destId="{36F917DD-1AA9-41B7-A122-16A304538FDE}" srcOrd="2" destOrd="0" presId="urn:microsoft.com/office/officeart/2005/8/layout/chart3"/>
    <dgm:cxn modelId="{99F57CDB-3C79-4965-92B0-AF4742B8D589}" type="presParOf" srcId="{01BB676B-FF29-46F8-BB8D-D64BF38F64BC}" destId="{F05CE451-8D27-4B3B-A1EA-E0B7C07B3E52}" srcOrd="3" destOrd="0" presId="urn:microsoft.com/office/officeart/2005/8/layout/chart3"/>
    <dgm:cxn modelId="{6C4405E2-E451-48A5-BCD7-20CF1C64C99B}" type="presParOf" srcId="{01BB676B-FF29-46F8-BB8D-D64BF38F64BC}" destId="{CB07E3D3-27A6-4C64-A929-BA895AE7FA9D}" srcOrd="4" destOrd="0" presId="urn:microsoft.com/office/officeart/2005/8/layout/chart3"/>
    <dgm:cxn modelId="{ABAE6DD7-B2CF-4D44-A81D-DE09E1007C73}" type="presParOf" srcId="{01BB676B-FF29-46F8-BB8D-D64BF38F64BC}" destId="{CFD0CCE6-3EB8-49D4-AE52-FBB864337CB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394F2-E942-4EE5-9E63-E0348344D8A5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</dgm:pt>
    <dgm:pt modelId="{9CF9DD7A-AD0B-4734-8FD2-31974A877610}">
      <dgm:prSet phldrT="[Szöveg]" custT="1"/>
      <dgm:spPr/>
      <dgm:t>
        <a:bodyPr/>
        <a:lstStyle/>
        <a:p>
          <a:r>
            <a:rPr lang="hu-HU" sz="1600" dirty="0"/>
            <a:t>Vissza-jelzés</a:t>
          </a:r>
        </a:p>
      </dgm:t>
    </dgm:pt>
    <dgm:pt modelId="{77425B3D-DE0D-4919-BF22-D3CC3CB80ED9}" type="parTrans" cxnId="{C2C75F02-D0E0-4117-A68B-1522430A359D}">
      <dgm:prSet/>
      <dgm:spPr/>
      <dgm:t>
        <a:bodyPr/>
        <a:lstStyle/>
        <a:p>
          <a:endParaRPr lang="hu-HU"/>
        </a:p>
      </dgm:t>
    </dgm:pt>
    <dgm:pt modelId="{5F49CEE0-FF00-412D-B7E3-624FC3520DB6}" type="sibTrans" cxnId="{C2C75F02-D0E0-4117-A68B-1522430A359D}">
      <dgm:prSet/>
      <dgm:spPr/>
      <dgm:t>
        <a:bodyPr/>
        <a:lstStyle/>
        <a:p>
          <a:endParaRPr lang="hu-HU"/>
        </a:p>
      </dgm:t>
    </dgm:pt>
    <dgm:pt modelId="{39FAB074-553A-4B91-91B5-0F670424EE72}">
      <dgm:prSet phldrT="[Szöveg]"/>
      <dgm:spPr/>
      <dgm:t>
        <a:bodyPr/>
        <a:lstStyle/>
        <a:p>
          <a:r>
            <a:rPr lang="hu-HU" dirty="0"/>
            <a:t>Megvalósítás</a:t>
          </a:r>
        </a:p>
      </dgm:t>
    </dgm:pt>
    <dgm:pt modelId="{B6961CFF-8099-43A2-869D-113C395EED7F}" type="parTrans" cxnId="{C8CA883C-168A-4AF7-8FBC-6E008A70F311}">
      <dgm:prSet/>
      <dgm:spPr/>
      <dgm:t>
        <a:bodyPr/>
        <a:lstStyle/>
        <a:p>
          <a:endParaRPr lang="hu-HU"/>
        </a:p>
      </dgm:t>
    </dgm:pt>
    <dgm:pt modelId="{13541B5F-E400-4EAD-B887-CFD15C100077}" type="sibTrans" cxnId="{C8CA883C-168A-4AF7-8FBC-6E008A70F311}">
      <dgm:prSet/>
      <dgm:spPr/>
      <dgm:t>
        <a:bodyPr/>
        <a:lstStyle/>
        <a:p>
          <a:endParaRPr lang="hu-HU"/>
        </a:p>
      </dgm:t>
    </dgm:pt>
    <dgm:pt modelId="{729C7EB4-70AC-4CC5-BF67-85F6C7D2BE5E}">
      <dgm:prSet phldrT="[Szöveg]" custT="1"/>
      <dgm:spPr/>
      <dgm:t>
        <a:bodyPr/>
        <a:lstStyle/>
        <a:p>
          <a:r>
            <a:rPr lang="hu-HU" sz="1600" dirty="0"/>
            <a:t>Tervezés</a:t>
          </a:r>
        </a:p>
      </dgm:t>
    </dgm:pt>
    <dgm:pt modelId="{ED1945CB-5A84-4AEA-A22E-7C6A8C0EB18F}" type="parTrans" cxnId="{3B138F36-B21C-4A11-A5A9-8F2DC9CB7698}">
      <dgm:prSet/>
      <dgm:spPr/>
      <dgm:t>
        <a:bodyPr/>
        <a:lstStyle/>
        <a:p>
          <a:endParaRPr lang="hu-HU"/>
        </a:p>
      </dgm:t>
    </dgm:pt>
    <dgm:pt modelId="{C0FDC135-EAF2-4054-B2D7-4076A153CBAD}" type="sibTrans" cxnId="{3B138F36-B21C-4A11-A5A9-8F2DC9CB7698}">
      <dgm:prSet/>
      <dgm:spPr/>
      <dgm:t>
        <a:bodyPr/>
        <a:lstStyle/>
        <a:p>
          <a:endParaRPr lang="hu-HU"/>
        </a:p>
      </dgm:t>
    </dgm:pt>
    <dgm:pt modelId="{01BB676B-FF29-46F8-BB8D-D64BF38F64BC}" type="pres">
      <dgm:prSet presAssocID="{8C6394F2-E942-4EE5-9E63-E0348344D8A5}" presName="compositeShape" presStyleCnt="0">
        <dgm:presLayoutVars>
          <dgm:chMax val="7"/>
          <dgm:dir/>
          <dgm:resizeHandles val="exact"/>
        </dgm:presLayoutVars>
      </dgm:prSet>
      <dgm:spPr/>
    </dgm:pt>
    <dgm:pt modelId="{C6AFFB7A-E291-4BF4-8541-23ABA70FEE8F}" type="pres">
      <dgm:prSet presAssocID="{8C6394F2-E942-4EE5-9E63-E0348344D8A5}" presName="wedge1" presStyleLbl="node1" presStyleIdx="0" presStyleCnt="3"/>
      <dgm:spPr/>
    </dgm:pt>
    <dgm:pt modelId="{3902010A-631B-4BB9-BF40-223F71CD48E7}" type="pres">
      <dgm:prSet presAssocID="{8C6394F2-E942-4EE5-9E63-E0348344D8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F917DD-1AA9-41B7-A122-16A304538FDE}" type="pres">
      <dgm:prSet presAssocID="{8C6394F2-E942-4EE5-9E63-E0348344D8A5}" presName="wedge2" presStyleLbl="node1" presStyleIdx="1" presStyleCnt="3"/>
      <dgm:spPr/>
    </dgm:pt>
    <dgm:pt modelId="{F05CE451-8D27-4B3B-A1EA-E0B7C07B3E52}" type="pres">
      <dgm:prSet presAssocID="{8C6394F2-E942-4EE5-9E63-E0348344D8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B07E3D3-27A6-4C64-A929-BA895AE7FA9D}" type="pres">
      <dgm:prSet presAssocID="{8C6394F2-E942-4EE5-9E63-E0348344D8A5}" presName="wedge3" presStyleLbl="node1" presStyleIdx="2" presStyleCnt="3"/>
      <dgm:spPr/>
    </dgm:pt>
    <dgm:pt modelId="{CFD0CCE6-3EB8-49D4-AE52-FBB864337CB2}" type="pres">
      <dgm:prSet presAssocID="{8C6394F2-E942-4EE5-9E63-E0348344D8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2C75F02-D0E0-4117-A68B-1522430A359D}" srcId="{8C6394F2-E942-4EE5-9E63-E0348344D8A5}" destId="{9CF9DD7A-AD0B-4734-8FD2-31974A877610}" srcOrd="0" destOrd="0" parTransId="{77425B3D-DE0D-4919-BF22-D3CC3CB80ED9}" sibTransId="{5F49CEE0-FF00-412D-B7E3-624FC3520DB6}"/>
    <dgm:cxn modelId="{E3258606-4EA7-43DF-ABD2-836A2E43619C}" type="presOf" srcId="{39FAB074-553A-4B91-91B5-0F670424EE72}" destId="{F05CE451-8D27-4B3B-A1EA-E0B7C07B3E52}" srcOrd="1" destOrd="0" presId="urn:microsoft.com/office/officeart/2005/8/layout/chart3"/>
    <dgm:cxn modelId="{3B138F36-B21C-4A11-A5A9-8F2DC9CB7698}" srcId="{8C6394F2-E942-4EE5-9E63-E0348344D8A5}" destId="{729C7EB4-70AC-4CC5-BF67-85F6C7D2BE5E}" srcOrd="2" destOrd="0" parTransId="{ED1945CB-5A84-4AEA-A22E-7C6A8C0EB18F}" sibTransId="{C0FDC135-EAF2-4054-B2D7-4076A153CBAD}"/>
    <dgm:cxn modelId="{C8CA883C-168A-4AF7-8FBC-6E008A70F311}" srcId="{8C6394F2-E942-4EE5-9E63-E0348344D8A5}" destId="{39FAB074-553A-4B91-91B5-0F670424EE72}" srcOrd="1" destOrd="0" parTransId="{B6961CFF-8099-43A2-869D-113C395EED7F}" sibTransId="{13541B5F-E400-4EAD-B887-CFD15C100077}"/>
    <dgm:cxn modelId="{306D013E-2EE7-4612-BC6E-DA5550812EE7}" type="presOf" srcId="{729C7EB4-70AC-4CC5-BF67-85F6C7D2BE5E}" destId="{CFD0CCE6-3EB8-49D4-AE52-FBB864337CB2}" srcOrd="1" destOrd="0" presId="urn:microsoft.com/office/officeart/2005/8/layout/chart3"/>
    <dgm:cxn modelId="{CA4E723F-5B08-44DF-90E4-E706DCE6E557}" type="presOf" srcId="{9CF9DD7A-AD0B-4734-8FD2-31974A877610}" destId="{3902010A-631B-4BB9-BF40-223F71CD48E7}" srcOrd="1" destOrd="0" presId="urn:microsoft.com/office/officeart/2005/8/layout/chart3"/>
    <dgm:cxn modelId="{4037376C-DAAE-49E0-8BC9-23DA6733BB21}" type="presOf" srcId="{8C6394F2-E942-4EE5-9E63-E0348344D8A5}" destId="{01BB676B-FF29-46F8-BB8D-D64BF38F64BC}" srcOrd="0" destOrd="0" presId="urn:microsoft.com/office/officeart/2005/8/layout/chart3"/>
    <dgm:cxn modelId="{E83D8455-D773-42EF-8709-166517D54E56}" type="presOf" srcId="{9CF9DD7A-AD0B-4734-8FD2-31974A877610}" destId="{C6AFFB7A-E291-4BF4-8541-23ABA70FEE8F}" srcOrd="0" destOrd="0" presId="urn:microsoft.com/office/officeart/2005/8/layout/chart3"/>
    <dgm:cxn modelId="{D3F8D1D2-84E7-4642-8F5F-D1A0648F21AD}" type="presOf" srcId="{729C7EB4-70AC-4CC5-BF67-85F6C7D2BE5E}" destId="{CB07E3D3-27A6-4C64-A929-BA895AE7FA9D}" srcOrd="0" destOrd="0" presId="urn:microsoft.com/office/officeart/2005/8/layout/chart3"/>
    <dgm:cxn modelId="{0E7B5DFD-E132-4455-B233-B7F427D2D2AB}" type="presOf" srcId="{39FAB074-553A-4B91-91B5-0F670424EE72}" destId="{36F917DD-1AA9-41B7-A122-16A304538FDE}" srcOrd="0" destOrd="0" presId="urn:microsoft.com/office/officeart/2005/8/layout/chart3"/>
    <dgm:cxn modelId="{D26C5716-C2A9-4D23-9697-CAC503D5C7AA}" type="presParOf" srcId="{01BB676B-FF29-46F8-BB8D-D64BF38F64BC}" destId="{C6AFFB7A-E291-4BF4-8541-23ABA70FEE8F}" srcOrd="0" destOrd="0" presId="urn:microsoft.com/office/officeart/2005/8/layout/chart3"/>
    <dgm:cxn modelId="{E367C3A8-5E7E-43E7-9F0B-4961FFAC6CC8}" type="presParOf" srcId="{01BB676B-FF29-46F8-BB8D-D64BF38F64BC}" destId="{3902010A-631B-4BB9-BF40-223F71CD48E7}" srcOrd="1" destOrd="0" presId="urn:microsoft.com/office/officeart/2005/8/layout/chart3"/>
    <dgm:cxn modelId="{7335D92B-F4FF-4E86-B08E-CE1CEA791137}" type="presParOf" srcId="{01BB676B-FF29-46F8-BB8D-D64BF38F64BC}" destId="{36F917DD-1AA9-41B7-A122-16A304538FDE}" srcOrd="2" destOrd="0" presId="urn:microsoft.com/office/officeart/2005/8/layout/chart3"/>
    <dgm:cxn modelId="{99F57CDB-3C79-4965-92B0-AF4742B8D589}" type="presParOf" srcId="{01BB676B-FF29-46F8-BB8D-D64BF38F64BC}" destId="{F05CE451-8D27-4B3B-A1EA-E0B7C07B3E52}" srcOrd="3" destOrd="0" presId="urn:microsoft.com/office/officeart/2005/8/layout/chart3"/>
    <dgm:cxn modelId="{6C4405E2-E451-48A5-BCD7-20CF1C64C99B}" type="presParOf" srcId="{01BB676B-FF29-46F8-BB8D-D64BF38F64BC}" destId="{CB07E3D3-27A6-4C64-A929-BA895AE7FA9D}" srcOrd="4" destOrd="0" presId="urn:microsoft.com/office/officeart/2005/8/layout/chart3"/>
    <dgm:cxn modelId="{ABAE6DD7-B2CF-4D44-A81D-DE09E1007C73}" type="presParOf" srcId="{01BB676B-FF29-46F8-BB8D-D64BF38F64BC}" destId="{CFD0CCE6-3EB8-49D4-AE52-FBB864337CB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2AF51-ADC4-4B04-9530-44F3BAA8207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3B5A4F1-21F0-4B3E-A3D9-FD6CDB420302}">
      <dgm:prSet phldrT="[Szöveg]" custT="1"/>
      <dgm:spPr/>
      <dgm:t>
        <a:bodyPr/>
        <a:lstStyle/>
        <a:p>
          <a:r>
            <a:rPr lang="hu-HU" sz="2000" dirty="0" err="1">
              <a:solidFill>
                <a:sysClr val="windowText" lastClr="000000"/>
              </a:solidFill>
            </a:rPr>
            <a:t>Gyüleke-zet</a:t>
          </a:r>
          <a:endParaRPr lang="hu-HU" sz="2000" dirty="0">
            <a:solidFill>
              <a:sysClr val="windowText" lastClr="000000"/>
            </a:solidFill>
          </a:endParaRPr>
        </a:p>
      </dgm:t>
    </dgm:pt>
    <dgm:pt modelId="{3138930E-4FB1-4C70-9E65-34EEF015BBD8}" type="parTrans" cxnId="{0605CA60-0D13-49B6-997E-F6BEA28B4486}">
      <dgm:prSet/>
      <dgm:spPr/>
      <dgm:t>
        <a:bodyPr/>
        <a:lstStyle/>
        <a:p>
          <a:endParaRPr lang="hu-HU"/>
        </a:p>
      </dgm:t>
    </dgm:pt>
    <dgm:pt modelId="{822D2211-3947-48FC-B2D8-D7E32D775D64}" type="sibTrans" cxnId="{0605CA60-0D13-49B6-997E-F6BEA28B4486}">
      <dgm:prSet/>
      <dgm:spPr/>
      <dgm:t>
        <a:bodyPr/>
        <a:lstStyle/>
        <a:p>
          <a:endParaRPr lang="hu-HU"/>
        </a:p>
      </dgm:t>
    </dgm:pt>
    <dgm:pt modelId="{92CFF604-1837-4A4F-B3C7-D69BDD51A7EA}">
      <dgm:prSet phldrT="[Szöveg]" custT="1"/>
      <dgm:spPr/>
      <dgm:t>
        <a:bodyPr/>
        <a:lstStyle/>
        <a:p>
          <a:r>
            <a:rPr lang="hu-HU" sz="1800" dirty="0">
              <a:solidFill>
                <a:sysClr val="windowText" lastClr="000000"/>
              </a:solidFill>
            </a:rPr>
            <a:t>Lelkész</a:t>
          </a:r>
        </a:p>
        <a:p>
          <a:r>
            <a:rPr lang="hu-HU" sz="1800" dirty="0">
              <a:solidFill>
                <a:sysClr val="windowText" lastClr="000000"/>
              </a:solidFill>
            </a:rPr>
            <a:t>/Gond-</a:t>
          </a:r>
          <a:r>
            <a:rPr lang="hu-HU" sz="1800" dirty="0" err="1">
              <a:solidFill>
                <a:sysClr val="windowText" lastClr="000000"/>
              </a:solidFill>
            </a:rPr>
            <a:t>nok</a:t>
          </a:r>
          <a:endParaRPr lang="hu-HU" sz="1800" dirty="0">
            <a:solidFill>
              <a:sysClr val="windowText" lastClr="000000"/>
            </a:solidFill>
          </a:endParaRPr>
        </a:p>
      </dgm:t>
    </dgm:pt>
    <dgm:pt modelId="{81741872-826A-49EC-AA53-57F9EB77B1D4}" type="parTrans" cxnId="{1014276F-208C-4D3B-BB7B-3A0C729C0DA8}">
      <dgm:prSet/>
      <dgm:spPr/>
      <dgm:t>
        <a:bodyPr/>
        <a:lstStyle/>
        <a:p>
          <a:endParaRPr lang="hu-HU"/>
        </a:p>
      </dgm:t>
    </dgm:pt>
    <dgm:pt modelId="{6DDA9AC5-A4E5-48CF-A6DD-F75F573E7D57}" type="sibTrans" cxnId="{1014276F-208C-4D3B-BB7B-3A0C729C0DA8}">
      <dgm:prSet/>
      <dgm:spPr/>
      <dgm:t>
        <a:bodyPr/>
        <a:lstStyle/>
        <a:p>
          <a:endParaRPr lang="hu-HU"/>
        </a:p>
      </dgm:t>
    </dgm:pt>
    <dgm:pt modelId="{DD0C84AF-9BD9-4270-9C64-3A84EB215F5F}">
      <dgm:prSet phldrT="[Szöveg]" custT="1"/>
      <dgm:spPr/>
      <dgm:t>
        <a:bodyPr/>
        <a:lstStyle/>
        <a:p>
          <a:r>
            <a:rPr lang="hu-HU" sz="1800" dirty="0" err="1">
              <a:solidFill>
                <a:sysClr val="windowText" lastClr="000000"/>
              </a:solidFill>
            </a:rPr>
            <a:t>Presbi-térium</a:t>
          </a:r>
          <a:endParaRPr lang="hu-HU" sz="1800" dirty="0">
            <a:solidFill>
              <a:sysClr val="windowText" lastClr="000000"/>
            </a:solidFill>
          </a:endParaRPr>
        </a:p>
      </dgm:t>
    </dgm:pt>
    <dgm:pt modelId="{E1E212A3-B140-4162-9397-85A0E8A88B98}" type="parTrans" cxnId="{6849C01A-AF9F-4026-81C2-6BAE5C79F28E}">
      <dgm:prSet/>
      <dgm:spPr/>
      <dgm:t>
        <a:bodyPr/>
        <a:lstStyle/>
        <a:p>
          <a:endParaRPr lang="hu-HU"/>
        </a:p>
      </dgm:t>
    </dgm:pt>
    <dgm:pt modelId="{8D2BF4FF-718B-4DC3-A1E5-C3729D1354F1}" type="sibTrans" cxnId="{6849C01A-AF9F-4026-81C2-6BAE5C79F28E}">
      <dgm:prSet/>
      <dgm:spPr/>
      <dgm:t>
        <a:bodyPr/>
        <a:lstStyle/>
        <a:p>
          <a:endParaRPr lang="hu-HU"/>
        </a:p>
      </dgm:t>
    </dgm:pt>
    <dgm:pt modelId="{3AE6BC41-4D31-448B-BF82-5F25F2523D81}" type="pres">
      <dgm:prSet presAssocID="{8202AF51-ADC4-4B04-9530-44F3BAA820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4800016-7A67-4120-91B5-28CDD54C23C7}" type="pres">
      <dgm:prSet presAssocID="{B3B5A4F1-21F0-4B3E-A3D9-FD6CDB420302}" presName="gear1" presStyleLbl="node1" presStyleIdx="0" presStyleCnt="3">
        <dgm:presLayoutVars>
          <dgm:chMax val="1"/>
          <dgm:bulletEnabled val="1"/>
        </dgm:presLayoutVars>
      </dgm:prSet>
      <dgm:spPr/>
    </dgm:pt>
    <dgm:pt modelId="{5749A441-5E37-484D-A0DE-491AC9C6B921}" type="pres">
      <dgm:prSet presAssocID="{B3B5A4F1-21F0-4B3E-A3D9-FD6CDB420302}" presName="gear1srcNode" presStyleLbl="node1" presStyleIdx="0" presStyleCnt="3"/>
      <dgm:spPr/>
    </dgm:pt>
    <dgm:pt modelId="{B582DFFF-0B52-4FB7-9A07-0F556A866D71}" type="pres">
      <dgm:prSet presAssocID="{B3B5A4F1-21F0-4B3E-A3D9-FD6CDB420302}" presName="gear1dstNode" presStyleLbl="node1" presStyleIdx="0" presStyleCnt="3"/>
      <dgm:spPr/>
    </dgm:pt>
    <dgm:pt modelId="{320A0478-0176-4434-81B6-2B6A1DE6FB9D}" type="pres">
      <dgm:prSet presAssocID="{92CFF604-1837-4A4F-B3C7-D69BDD51A7EA}" presName="gear2" presStyleLbl="node1" presStyleIdx="1" presStyleCnt="3" custLinFactNeighborX="-36246" custLinFactNeighborY="45000">
        <dgm:presLayoutVars>
          <dgm:chMax val="1"/>
          <dgm:bulletEnabled val="1"/>
        </dgm:presLayoutVars>
      </dgm:prSet>
      <dgm:spPr/>
    </dgm:pt>
    <dgm:pt modelId="{9D3E8B48-0197-4473-8AB7-11B1503477A1}" type="pres">
      <dgm:prSet presAssocID="{92CFF604-1837-4A4F-B3C7-D69BDD51A7EA}" presName="gear2srcNode" presStyleLbl="node1" presStyleIdx="1" presStyleCnt="3"/>
      <dgm:spPr/>
    </dgm:pt>
    <dgm:pt modelId="{8AE2012F-25C7-40F8-AA58-19A933555EFE}" type="pres">
      <dgm:prSet presAssocID="{92CFF604-1837-4A4F-B3C7-D69BDD51A7EA}" presName="gear2dstNode" presStyleLbl="node1" presStyleIdx="1" presStyleCnt="3"/>
      <dgm:spPr/>
    </dgm:pt>
    <dgm:pt modelId="{AAB82377-30A0-4D59-AEEB-E7CD2D5FED4C}" type="pres">
      <dgm:prSet presAssocID="{DD0C84AF-9BD9-4270-9C64-3A84EB215F5F}" presName="gear3" presStyleLbl="node1" presStyleIdx="2" presStyleCnt="3" custLinFactNeighborX="-24303" custLinFactNeighborY="34275"/>
      <dgm:spPr/>
    </dgm:pt>
    <dgm:pt modelId="{65A119D1-3945-4B6C-B316-7DAF26160CE9}" type="pres">
      <dgm:prSet presAssocID="{DD0C84AF-9BD9-4270-9C64-3A84EB215F5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6BDC79D-7B4D-4092-BF3B-E66590997345}" type="pres">
      <dgm:prSet presAssocID="{DD0C84AF-9BD9-4270-9C64-3A84EB215F5F}" presName="gear3srcNode" presStyleLbl="node1" presStyleIdx="2" presStyleCnt="3"/>
      <dgm:spPr/>
    </dgm:pt>
    <dgm:pt modelId="{4D2B0A2B-6DD9-4878-9E1F-1398ADEC5370}" type="pres">
      <dgm:prSet presAssocID="{DD0C84AF-9BD9-4270-9C64-3A84EB215F5F}" presName="gear3dstNode" presStyleLbl="node1" presStyleIdx="2" presStyleCnt="3"/>
      <dgm:spPr/>
    </dgm:pt>
    <dgm:pt modelId="{00A72FB2-D7B2-468A-A90B-6B024AAB9D9F}" type="pres">
      <dgm:prSet presAssocID="{822D2211-3947-48FC-B2D8-D7E32D775D64}" presName="connector1" presStyleLbl="sibTrans2D1" presStyleIdx="0" presStyleCnt="3" custAng="7756263"/>
      <dgm:spPr/>
    </dgm:pt>
    <dgm:pt modelId="{93345E72-57E9-4434-A72D-6D1C0813F56B}" type="pres">
      <dgm:prSet presAssocID="{6DDA9AC5-A4E5-48CF-A6DD-F75F573E7D57}" presName="connector2" presStyleLbl="sibTrans2D1" presStyleIdx="1" presStyleCnt="3" custAng="12464892" custLinFactNeighborX="-24403" custLinFactNeighborY="48377"/>
      <dgm:spPr/>
    </dgm:pt>
    <dgm:pt modelId="{E100E357-F2E8-4B8F-AA17-B7B9983B1711}" type="pres">
      <dgm:prSet presAssocID="{8D2BF4FF-718B-4DC3-A1E5-C3729D1354F1}" presName="connector3" presStyleLbl="sibTrans2D1" presStyleIdx="2" presStyleCnt="3" custAng="8544370" custLinFactNeighborX="-26602" custLinFactNeighborY="20796"/>
      <dgm:spPr/>
    </dgm:pt>
  </dgm:ptLst>
  <dgm:cxnLst>
    <dgm:cxn modelId="{CDC66104-8B6F-47F2-AC80-5B39808BA21D}" type="presOf" srcId="{DD0C84AF-9BD9-4270-9C64-3A84EB215F5F}" destId="{AAB82377-30A0-4D59-AEEB-E7CD2D5FED4C}" srcOrd="0" destOrd="0" presId="urn:microsoft.com/office/officeart/2005/8/layout/gear1"/>
    <dgm:cxn modelId="{D4937115-0E0A-4DAA-A7B3-087AC5ABFF5C}" type="presOf" srcId="{92CFF604-1837-4A4F-B3C7-D69BDD51A7EA}" destId="{9D3E8B48-0197-4473-8AB7-11B1503477A1}" srcOrd="1" destOrd="0" presId="urn:microsoft.com/office/officeart/2005/8/layout/gear1"/>
    <dgm:cxn modelId="{6849C01A-AF9F-4026-81C2-6BAE5C79F28E}" srcId="{8202AF51-ADC4-4B04-9530-44F3BAA82072}" destId="{DD0C84AF-9BD9-4270-9C64-3A84EB215F5F}" srcOrd="2" destOrd="0" parTransId="{E1E212A3-B140-4162-9397-85A0E8A88B98}" sibTransId="{8D2BF4FF-718B-4DC3-A1E5-C3729D1354F1}"/>
    <dgm:cxn modelId="{46611D21-3F6A-4A25-B1C5-301FD9C45A38}" type="presOf" srcId="{B3B5A4F1-21F0-4B3E-A3D9-FD6CDB420302}" destId="{5749A441-5E37-484D-A0DE-491AC9C6B921}" srcOrd="1" destOrd="0" presId="urn:microsoft.com/office/officeart/2005/8/layout/gear1"/>
    <dgm:cxn modelId="{61799F32-0C42-497C-B8CB-632FA45B5550}" type="presOf" srcId="{DD0C84AF-9BD9-4270-9C64-3A84EB215F5F}" destId="{4D2B0A2B-6DD9-4878-9E1F-1398ADEC5370}" srcOrd="3" destOrd="0" presId="urn:microsoft.com/office/officeart/2005/8/layout/gear1"/>
    <dgm:cxn modelId="{B94A4C60-04C7-4188-AC81-4842D4F6B1B7}" type="presOf" srcId="{DD0C84AF-9BD9-4270-9C64-3A84EB215F5F}" destId="{F6BDC79D-7B4D-4092-BF3B-E66590997345}" srcOrd="2" destOrd="0" presId="urn:microsoft.com/office/officeart/2005/8/layout/gear1"/>
    <dgm:cxn modelId="{0605CA60-0D13-49B6-997E-F6BEA28B4486}" srcId="{8202AF51-ADC4-4B04-9530-44F3BAA82072}" destId="{B3B5A4F1-21F0-4B3E-A3D9-FD6CDB420302}" srcOrd="0" destOrd="0" parTransId="{3138930E-4FB1-4C70-9E65-34EEF015BBD8}" sibTransId="{822D2211-3947-48FC-B2D8-D7E32D775D64}"/>
    <dgm:cxn modelId="{1014276F-208C-4D3B-BB7B-3A0C729C0DA8}" srcId="{8202AF51-ADC4-4B04-9530-44F3BAA82072}" destId="{92CFF604-1837-4A4F-B3C7-D69BDD51A7EA}" srcOrd="1" destOrd="0" parTransId="{81741872-826A-49EC-AA53-57F9EB77B1D4}" sibTransId="{6DDA9AC5-A4E5-48CF-A6DD-F75F573E7D57}"/>
    <dgm:cxn modelId="{8668A56F-79D9-4397-96D7-2AC00090B95A}" type="presOf" srcId="{6DDA9AC5-A4E5-48CF-A6DD-F75F573E7D57}" destId="{93345E72-57E9-4434-A72D-6D1C0813F56B}" srcOrd="0" destOrd="0" presId="urn:microsoft.com/office/officeart/2005/8/layout/gear1"/>
    <dgm:cxn modelId="{331CF858-9B09-4196-958E-D8001936CC8E}" type="presOf" srcId="{8202AF51-ADC4-4B04-9530-44F3BAA82072}" destId="{3AE6BC41-4D31-448B-BF82-5F25F2523D81}" srcOrd="0" destOrd="0" presId="urn:microsoft.com/office/officeart/2005/8/layout/gear1"/>
    <dgm:cxn modelId="{A2E9515A-71A4-4EC8-B74E-230EEA12C74F}" type="presOf" srcId="{B3B5A4F1-21F0-4B3E-A3D9-FD6CDB420302}" destId="{B582DFFF-0B52-4FB7-9A07-0F556A866D71}" srcOrd="2" destOrd="0" presId="urn:microsoft.com/office/officeart/2005/8/layout/gear1"/>
    <dgm:cxn modelId="{7D6E30AD-F90D-485E-9704-4FEF274912AB}" type="presOf" srcId="{92CFF604-1837-4A4F-B3C7-D69BDD51A7EA}" destId="{8AE2012F-25C7-40F8-AA58-19A933555EFE}" srcOrd="2" destOrd="0" presId="urn:microsoft.com/office/officeart/2005/8/layout/gear1"/>
    <dgm:cxn modelId="{F8FD74B5-2E46-4B70-A6E3-492FEF181F4A}" type="presOf" srcId="{8D2BF4FF-718B-4DC3-A1E5-C3729D1354F1}" destId="{E100E357-F2E8-4B8F-AA17-B7B9983B1711}" srcOrd="0" destOrd="0" presId="urn:microsoft.com/office/officeart/2005/8/layout/gear1"/>
    <dgm:cxn modelId="{CBE13EBB-B424-4F13-8EE4-BA402EA14E9B}" type="presOf" srcId="{DD0C84AF-9BD9-4270-9C64-3A84EB215F5F}" destId="{65A119D1-3945-4B6C-B316-7DAF26160CE9}" srcOrd="1" destOrd="0" presId="urn:microsoft.com/office/officeart/2005/8/layout/gear1"/>
    <dgm:cxn modelId="{B25278C5-DCB0-4CBB-9883-2AABD45F6D93}" type="presOf" srcId="{B3B5A4F1-21F0-4B3E-A3D9-FD6CDB420302}" destId="{44800016-7A67-4120-91B5-28CDD54C23C7}" srcOrd="0" destOrd="0" presId="urn:microsoft.com/office/officeart/2005/8/layout/gear1"/>
    <dgm:cxn modelId="{1B7EDBDD-B1BF-4F5E-82B4-6D55112E9D8D}" type="presOf" srcId="{92CFF604-1837-4A4F-B3C7-D69BDD51A7EA}" destId="{320A0478-0176-4434-81B6-2B6A1DE6FB9D}" srcOrd="0" destOrd="0" presId="urn:microsoft.com/office/officeart/2005/8/layout/gear1"/>
    <dgm:cxn modelId="{322457E8-F030-4D16-AE91-76FAD8C68A26}" type="presOf" srcId="{822D2211-3947-48FC-B2D8-D7E32D775D64}" destId="{00A72FB2-D7B2-468A-A90B-6B024AAB9D9F}" srcOrd="0" destOrd="0" presId="urn:microsoft.com/office/officeart/2005/8/layout/gear1"/>
    <dgm:cxn modelId="{A3C2ACA5-4FB8-467F-869A-0370EB5C5D37}" type="presParOf" srcId="{3AE6BC41-4D31-448B-BF82-5F25F2523D81}" destId="{44800016-7A67-4120-91B5-28CDD54C23C7}" srcOrd="0" destOrd="0" presId="urn:microsoft.com/office/officeart/2005/8/layout/gear1"/>
    <dgm:cxn modelId="{BC0BECC6-03DB-4AE8-A85D-49BA10DF4AD5}" type="presParOf" srcId="{3AE6BC41-4D31-448B-BF82-5F25F2523D81}" destId="{5749A441-5E37-484D-A0DE-491AC9C6B921}" srcOrd="1" destOrd="0" presId="urn:microsoft.com/office/officeart/2005/8/layout/gear1"/>
    <dgm:cxn modelId="{231A2CD1-EF35-4F18-A40D-A0C7DFE05F56}" type="presParOf" srcId="{3AE6BC41-4D31-448B-BF82-5F25F2523D81}" destId="{B582DFFF-0B52-4FB7-9A07-0F556A866D71}" srcOrd="2" destOrd="0" presId="urn:microsoft.com/office/officeart/2005/8/layout/gear1"/>
    <dgm:cxn modelId="{26E65496-8F2D-487F-9C75-EAB593B94D3B}" type="presParOf" srcId="{3AE6BC41-4D31-448B-BF82-5F25F2523D81}" destId="{320A0478-0176-4434-81B6-2B6A1DE6FB9D}" srcOrd="3" destOrd="0" presId="urn:microsoft.com/office/officeart/2005/8/layout/gear1"/>
    <dgm:cxn modelId="{BC96DBE9-0BB8-4CF5-B9F6-EC4252FA07EC}" type="presParOf" srcId="{3AE6BC41-4D31-448B-BF82-5F25F2523D81}" destId="{9D3E8B48-0197-4473-8AB7-11B1503477A1}" srcOrd="4" destOrd="0" presId="urn:microsoft.com/office/officeart/2005/8/layout/gear1"/>
    <dgm:cxn modelId="{5C054ECD-DE9A-4A27-A832-501465869B36}" type="presParOf" srcId="{3AE6BC41-4D31-448B-BF82-5F25F2523D81}" destId="{8AE2012F-25C7-40F8-AA58-19A933555EFE}" srcOrd="5" destOrd="0" presId="urn:microsoft.com/office/officeart/2005/8/layout/gear1"/>
    <dgm:cxn modelId="{BAD3544C-AA97-4E2A-AEFA-DBF08E7742F6}" type="presParOf" srcId="{3AE6BC41-4D31-448B-BF82-5F25F2523D81}" destId="{AAB82377-30A0-4D59-AEEB-E7CD2D5FED4C}" srcOrd="6" destOrd="0" presId="urn:microsoft.com/office/officeart/2005/8/layout/gear1"/>
    <dgm:cxn modelId="{2002A928-4573-4CC0-AC51-0DE9E14ABE6D}" type="presParOf" srcId="{3AE6BC41-4D31-448B-BF82-5F25F2523D81}" destId="{65A119D1-3945-4B6C-B316-7DAF26160CE9}" srcOrd="7" destOrd="0" presId="urn:microsoft.com/office/officeart/2005/8/layout/gear1"/>
    <dgm:cxn modelId="{FECF477D-05FF-4EF1-ADEF-7DDF6C8C5456}" type="presParOf" srcId="{3AE6BC41-4D31-448B-BF82-5F25F2523D81}" destId="{F6BDC79D-7B4D-4092-BF3B-E66590997345}" srcOrd="8" destOrd="0" presId="urn:microsoft.com/office/officeart/2005/8/layout/gear1"/>
    <dgm:cxn modelId="{9561BAEC-9D68-4548-B4E9-EE920234C6A4}" type="presParOf" srcId="{3AE6BC41-4D31-448B-BF82-5F25F2523D81}" destId="{4D2B0A2B-6DD9-4878-9E1F-1398ADEC5370}" srcOrd="9" destOrd="0" presId="urn:microsoft.com/office/officeart/2005/8/layout/gear1"/>
    <dgm:cxn modelId="{AC397C17-237B-4BD9-9344-CD6D47505C18}" type="presParOf" srcId="{3AE6BC41-4D31-448B-BF82-5F25F2523D81}" destId="{00A72FB2-D7B2-468A-A90B-6B024AAB9D9F}" srcOrd="10" destOrd="0" presId="urn:microsoft.com/office/officeart/2005/8/layout/gear1"/>
    <dgm:cxn modelId="{1FC4D122-E04A-487D-BF61-2A56302A89D6}" type="presParOf" srcId="{3AE6BC41-4D31-448B-BF82-5F25F2523D81}" destId="{93345E72-57E9-4434-A72D-6D1C0813F56B}" srcOrd="11" destOrd="0" presId="urn:microsoft.com/office/officeart/2005/8/layout/gear1"/>
    <dgm:cxn modelId="{ABE1204C-D68D-4EE9-9820-BAA6EF3BFCC7}" type="presParOf" srcId="{3AE6BC41-4D31-448B-BF82-5F25F2523D81}" destId="{E100E357-F2E8-4B8F-AA17-B7B9983B17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02AF51-ADC4-4B04-9530-44F3BAA8207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3B5A4F1-21F0-4B3E-A3D9-FD6CDB420302}">
      <dgm:prSet phldrT="[Szöveg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u-HU" sz="2400" dirty="0" err="1">
              <a:solidFill>
                <a:sysClr val="windowText" lastClr="000000"/>
              </a:solidFill>
            </a:rPr>
            <a:t>Gyüleke-zet</a:t>
          </a:r>
          <a:endParaRPr lang="hu-HU" sz="2400" dirty="0">
            <a:solidFill>
              <a:sysClr val="windowText" lastClr="000000"/>
            </a:solidFill>
          </a:endParaRPr>
        </a:p>
      </dgm:t>
    </dgm:pt>
    <dgm:pt modelId="{3138930E-4FB1-4C70-9E65-34EEF015BBD8}" type="parTrans" cxnId="{0605CA60-0D13-49B6-997E-F6BEA28B4486}">
      <dgm:prSet/>
      <dgm:spPr/>
      <dgm:t>
        <a:bodyPr/>
        <a:lstStyle/>
        <a:p>
          <a:endParaRPr lang="hu-HU"/>
        </a:p>
      </dgm:t>
    </dgm:pt>
    <dgm:pt modelId="{822D2211-3947-48FC-B2D8-D7E32D775D64}" type="sibTrans" cxnId="{0605CA60-0D13-49B6-997E-F6BEA28B4486}">
      <dgm:prSet/>
      <dgm:spPr>
        <a:solidFill>
          <a:schemeClr val="bg2"/>
        </a:solidFill>
      </dgm:spPr>
      <dgm:t>
        <a:bodyPr/>
        <a:lstStyle/>
        <a:p>
          <a:endParaRPr lang="hu-HU"/>
        </a:p>
      </dgm:t>
    </dgm:pt>
    <dgm:pt modelId="{92CFF604-1837-4A4F-B3C7-D69BDD51A7EA}">
      <dgm:prSet phldrT="[Szöveg]" custT="1"/>
      <dgm:spPr/>
      <dgm:t>
        <a:bodyPr/>
        <a:lstStyle/>
        <a:p>
          <a:r>
            <a:rPr lang="hu-HU" sz="1800" dirty="0">
              <a:solidFill>
                <a:sysClr val="windowText" lastClr="000000"/>
              </a:solidFill>
            </a:rPr>
            <a:t>Lelkész/Gond-</a:t>
          </a:r>
          <a:r>
            <a:rPr lang="hu-HU" sz="1800" dirty="0" err="1">
              <a:solidFill>
                <a:sysClr val="windowText" lastClr="000000"/>
              </a:solidFill>
            </a:rPr>
            <a:t>nok</a:t>
          </a:r>
          <a:endParaRPr lang="hu-HU" sz="1800" dirty="0">
            <a:solidFill>
              <a:sysClr val="windowText" lastClr="000000"/>
            </a:solidFill>
          </a:endParaRPr>
        </a:p>
      </dgm:t>
    </dgm:pt>
    <dgm:pt modelId="{81741872-826A-49EC-AA53-57F9EB77B1D4}" type="parTrans" cxnId="{1014276F-208C-4D3B-BB7B-3A0C729C0DA8}">
      <dgm:prSet/>
      <dgm:spPr/>
      <dgm:t>
        <a:bodyPr/>
        <a:lstStyle/>
        <a:p>
          <a:endParaRPr lang="hu-HU"/>
        </a:p>
      </dgm:t>
    </dgm:pt>
    <dgm:pt modelId="{6DDA9AC5-A4E5-48CF-A6DD-F75F573E7D57}" type="sibTrans" cxnId="{1014276F-208C-4D3B-BB7B-3A0C729C0DA8}">
      <dgm:prSet/>
      <dgm:spPr>
        <a:solidFill>
          <a:srgbClr val="FF0000"/>
        </a:solidFill>
      </dgm:spPr>
      <dgm:t>
        <a:bodyPr/>
        <a:lstStyle/>
        <a:p>
          <a:endParaRPr lang="hu-HU"/>
        </a:p>
      </dgm:t>
    </dgm:pt>
    <dgm:pt modelId="{DD0C84AF-9BD9-4270-9C64-3A84EB215F5F}">
      <dgm:prSet phldrT="[Szöveg]" custT="1"/>
      <dgm:spPr/>
      <dgm:t>
        <a:bodyPr/>
        <a:lstStyle/>
        <a:p>
          <a:r>
            <a:rPr lang="hu-HU" sz="1800" dirty="0" err="1">
              <a:solidFill>
                <a:sysClr val="windowText" lastClr="000000"/>
              </a:solidFill>
            </a:rPr>
            <a:t>Pres-bitérium</a:t>
          </a:r>
          <a:endParaRPr lang="hu-HU" sz="1800" dirty="0">
            <a:solidFill>
              <a:sysClr val="windowText" lastClr="000000"/>
            </a:solidFill>
          </a:endParaRPr>
        </a:p>
      </dgm:t>
    </dgm:pt>
    <dgm:pt modelId="{E1E212A3-B140-4162-9397-85A0E8A88B98}" type="parTrans" cxnId="{6849C01A-AF9F-4026-81C2-6BAE5C79F28E}">
      <dgm:prSet/>
      <dgm:spPr/>
      <dgm:t>
        <a:bodyPr/>
        <a:lstStyle/>
        <a:p>
          <a:endParaRPr lang="hu-HU"/>
        </a:p>
      </dgm:t>
    </dgm:pt>
    <dgm:pt modelId="{8D2BF4FF-718B-4DC3-A1E5-C3729D1354F1}" type="sibTrans" cxnId="{6849C01A-AF9F-4026-81C2-6BAE5C79F28E}">
      <dgm:prSet/>
      <dgm:spPr>
        <a:solidFill>
          <a:srgbClr val="FF0000"/>
        </a:solidFill>
      </dgm:spPr>
      <dgm:t>
        <a:bodyPr/>
        <a:lstStyle/>
        <a:p>
          <a:endParaRPr lang="hu-HU"/>
        </a:p>
      </dgm:t>
    </dgm:pt>
    <dgm:pt modelId="{F50BC6B8-D03A-4296-A456-C5B7BE0564BC}" type="pres">
      <dgm:prSet presAssocID="{8202AF51-ADC4-4B04-9530-44F3BAA820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1385DA-219D-4EBC-B742-2A545F975A6D}" type="pres">
      <dgm:prSet presAssocID="{B3B5A4F1-21F0-4B3E-A3D9-FD6CDB420302}" presName="gear1" presStyleLbl="node1" presStyleIdx="0" presStyleCnt="3" custScaleX="117413" custScaleY="116486" custLinFactNeighborX="33485" custLinFactNeighborY="170">
        <dgm:presLayoutVars>
          <dgm:chMax val="1"/>
          <dgm:bulletEnabled val="1"/>
        </dgm:presLayoutVars>
      </dgm:prSet>
      <dgm:spPr/>
    </dgm:pt>
    <dgm:pt modelId="{E18905B6-9043-4D39-8D8F-A128AB9A0EA1}" type="pres">
      <dgm:prSet presAssocID="{B3B5A4F1-21F0-4B3E-A3D9-FD6CDB420302}" presName="gear1srcNode" presStyleLbl="node1" presStyleIdx="0" presStyleCnt="3"/>
      <dgm:spPr/>
    </dgm:pt>
    <dgm:pt modelId="{45114952-5610-480E-AD55-AD218EA6A509}" type="pres">
      <dgm:prSet presAssocID="{B3B5A4F1-21F0-4B3E-A3D9-FD6CDB420302}" presName="gear1dstNode" presStyleLbl="node1" presStyleIdx="0" presStyleCnt="3"/>
      <dgm:spPr/>
    </dgm:pt>
    <dgm:pt modelId="{86C0B768-9A4A-4312-814A-213AE0112A54}" type="pres">
      <dgm:prSet presAssocID="{92CFF604-1837-4A4F-B3C7-D69BDD51A7EA}" presName="gear2" presStyleLbl="node1" presStyleIdx="1" presStyleCnt="3" custLinFactNeighborX="-23906" custLinFactNeighborY="19664">
        <dgm:presLayoutVars>
          <dgm:chMax val="1"/>
          <dgm:bulletEnabled val="1"/>
        </dgm:presLayoutVars>
      </dgm:prSet>
      <dgm:spPr/>
    </dgm:pt>
    <dgm:pt modelId="{997BD7E9-3402-4BA1-B686-BC71AD1A7668}" type="pres">
      <dgm:prSet presAssocID="{92CFF604-1837-4A4F-B3C7-D69BDD51A7EA}" presName="gear2srcNode" presStyleLbl="node1" presStyleIdx="1" presStyleCnt="3"/>
      <dgm:spPr/>
    </dgm:pt>
    <dgm:pt modelId="{852F3D60-AE82-40E1-B107-9B6BF182A0FF}" type="pres">
      <dgm:prSet presAssocID="{92CFF604-1837-4A4F-B3C7-D69BDD51A7EA}" presName="gear2dstNode" presStyleLbl="node1" presStyleIdx="1" presStyleCnt="3"/>
      <dgm:spPr/>
    </dgm:pt>
    <dgm:pt modelId="{62196543-5D6C-4463-8C0E-BC1B3CE5336D}" type="pres">
      <dgm:prSet presAssocID="{DD0C84AF-9BD9-4270-9C64-3A84EB215F5F}" presName="gear3" presStyleLbl="node1" presStyleIdx="2" presStyleCnt="3" custScaleX="105158" custScaleY="104759" custLinFactNeighborX="29514" custLinFactNeighborY="-2070"/>
      <dgm:spPr/>
    </dgm:pt>
    <dgm:pt modelId="{669797CF-277B-4698-A2A1-00CC30F19DCC}" type="pres">
      <dgm:prSet presAssocID="{DD0C84AF-9BD9-4270-9C64-3A84EB215F5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1A4EB0C-FEF7-4327-B32F-7C541A387591}" type="pres">
      <dgm:prSet presAssocID="{DD0C84AF-9BD9-4270-9C64-3A84EB215F5F}" presName="gear3srcNode" presStyleLbl="node1" presStyleIdx="2" presStyleCnt="3"/>
      <dgm:spPr/>
    </dgm:pt>
    <dgm:pt modelId="{78FA8A2F-0A60-42F5-88ED-9E9B27FE3879}" type="pres">
      <dgm:prSet presAssocID="{DD0C84AF-9BD9-4270-9C64-3A84EB215F5F}" presName="gear3dstNode" presStyleLbl="node1" presStyleIdx="2" presStyleCnt="3"/>
      <dgm:spPr/>
    </dgm:pt>
    <dgm:pt modelId="{70DDFAF7-3214-45B5-90CF-BD60655682A0}" type="pres">
      <dgm:prSet presAssocID="{822D2211-3947-48FC-B2D8-D7E32D775D64}" presName="connector1" presStyleLbl="sibTrans2D1" presStyleIdx="0" presStyleCnt="3" custAng="1539182" custLinFactNeighborX="26756" custLinFactNeighborY="1323"/>
      <dgm:spPr/>
    </dgm:pt>
    <dgm:pt modelId="{77C15312-37C0-4FA6-BBF2-ACD1CB489052}" type="pres">
      <dgm:prSet presAssocID="{6DDA9AC5-A4E5-48CF-A6DD-F75F573E7D57}" presName="connector2" presStyleLbl="sibTrans2D1" presStyleIdx="1" presStyleCnt="3" custAng="2919862" custLinFactNeighborX="-15256" custLinFactNeighborY="19354"/>
      <dgm:spPr/>
    </dgm:pt>
    <dgm:pt modelId="{509299F5-6572-4A94-81D8-280F5774C7BD}" type="pres">
      <dgm:prSet presAssocID="{8D2BF4FF-718B-4DC3-A1E5-C3729D1354F1}" presName="connector3" presStyleLbl="sibTrans2D1" presStyleIdx="2" presStyleCnt="3" custAng="20985606" custLinFactNeighborX="29001" custLinFactNeighborY="-7852"/>
      <dgm:spPr/>
    </dgm:pt>
  </dgm:ptLst>
  <dgm:cxnLst>
    <dgm:cxn modelId="{9AC23911-D0EF-4406-B49A-34E90B88A9ED}" type="presOf" srcId="{B3B5A4F1-21F0-4B3E-A3D9-FD6CDB420302}" destId="{E18905B6-9043-4D39-8D8F-A128AB9A0EA1}" srcOrd="1" destOrd="0" presId="urn:microsoft.com/office/officeart/2005/8/layout/gear1"/>
    <dgm:cxn modelId="{6849C01A-AF9F-4026-81C2-6BAE5C79F28E}" srcId="{8202AF51-ADC4-4B04-9530-44F3BAA82072}" destId="{DD0C84AF-9BD9-4270-9C64-3A84EB215F5F}" srcOrd="2" destOrd="0" parTransId="{E1E212A3-B140-4162-9397-85A0E8A88B98}" sibTransId="{8D2BF4FF-718B-4DC3-A1E5-C3729D1354F1}"/>
    <dgm:cxn modelId="{69CF692C-147F-46BC-B7F4-9AFAC3BD8417}" type="presOf" srcId="{92CFF604-1837-4A4F-B3C7-D69BDD51A7EA}" destId="{997BD7E9-3402-4BA1-B686-BC71AD1A7668}" srcOrd="1" destOrd="0" presId="urn:microsoft.com/office/officeart/2005/8/layout/gear1"/>
    <dgm:cxn modelId="{3BF8B62D-E8BE-4D5D-AA23-C8CF574B5612}" type="presOf" srcId="{B3B5A4F1-21F0-4B3E-A3D9-FD6CDB420302}" destId="{45114952-5610-480E-AD55-AD218EA6A509}" srcOrd="2" destOrd="0" presId="urn:microsoft.com/office/officeart/2005/8/layout/gear1"/>
    <dgm:cxn modelId="{68D97D3E-5CD6-4C57-AFB6-528BA9DAEB4C}" type="presOf" srcId="{DD0C84AF-9BD9-4270-9C64-3A84EB215F5F}" destId="{78FA8A2F-0A60-42F5-88ED-9E9B27FE3879}" srcOrd="3" destOrd="0" presId="urn:microsoft.com/office/officeart/2005/8/layout/gear1"/>
    <dgm:cxn modelId="{BD753A5C-F8AF-4D3C-94FB-E7ABCE552B06}" type="presOf" srcId="{8202AF51-ADC4-4B04-9530-44F3BAA82072}" destId="{F50BC6B8-D03A-4296-A456-C5B7BE0564BC}" srcOrd="0" destOrd="0" presId="urn:microsoft.com/office/officeart/2005/8/layout/gear1"/>
    <dgm:cxn modelId="{0605CA60-0D13-49B6-997E-F6BEA28B4486}" srcId="{8202AF51-ADC4-4B04-9530-44F3BAA82072}" destId="{B3B5A4F1-21F0-4B3E-A3D9-FD6CDB420302}" srcOrd="0" destOrd="0" parTransId="{3138930E-4FB1-4C70-9E65-34EEF015BBD8}" sibTransId="{822D2211-3947-48FC-B2D8-D7E32D775D64}"/>
    <dgm:cxn modelId="{6EC1D86D-2331-45F1-929C-2795025D517A}" type="presOf" srcId="{B3B5A4F1-21F0-4B3E-A3D9-FD6CDB420302}" destId="{F71385DA-219D-4EBC-B742-2A545F975A6D}" srcOrd="0" destOrd="0" presId="urn:microsoft.com/office/officeart/2005/8/layout/gear1"/>
    <dgm:cxn modelId="{1014276F-208C-4D3B-BB7B-3A0C729C0DA8}" srcId="{8202AF51-ADC4-4B04-9530-44F3BAA82072}" destId="{92CFF604-1837-4A4F-B3C7-D69BDD51A7EA}" srcOrd="1" destOrd="0" parTransId="{81741872-826A-49EC-AA53-57F9EB77B1D4}" sibTransId="{6DDA9AC5-A4E5-48CF-A6DD-F75F573E7D57}"/>
    <dgm:cxn modelId="{43B2A989-C8CE-4D7B-AA58-8151E15C9A84}" type="presOf" srcId="{822D2211-3947-48FC-B2D8-D7E32D775D64}" destId="{70DDFAF7-3214-45B5-90CF-BD60655682A0}" srcOrd="0" destOrd="0" presId="urn:microsoft.com/office/officeart/2005/8/layout/gear1"/>
    <dgm:cxn modelId="{E717E390-18FE-4491-9E24-65D3387105ED}" type="presOf" srcId="{6DDA9AC5-A4E5-48CF-A6DD-F75F573E7D57}" destId="{77C15312-37C0-4FA6-BBF2-ACD1CB489052}" srcOrd="0" destOrd="0" presId="urn:microsoft.com/office/officeart/2005/8/layout/gear1"/>
    <dgm:cxn modelId="{2A5EB49B-B750-4DAB-A10B-15509DC50CB5}" type="presOf" srcId="{DD0C84AF-9BD9-4270-9C64-3A84EB215F5F}" destId="{62196543-5D6C-4463-8C0E-BC1B3CE5336D}" srcOrd="0" destOrd="0" presId="urn:microsoft.com/office/officeart/2005/8/layout/gear1"/>
    <dgm:cxn modelId="{9E3CBD9B-378B-46A1-BE7F-4F0DCF3FDBC7}" type="presOf" srcId="{DD0C84AF-9BD9-4270-9C64-3A84EB215F5F}" destId="{A1A4EB0C-FEF7-4327-B32F-7C541A387591}" srcOrd="2" destOrd="0" presId="urn:microsoft.com/office/officeart/2005/8/layout/gear1"/>
    <dgm:cxn modelId="{901BDCC9-B621-434A-928D-56CC0AB38FBA}" type="presOf" srcId="{DD0C84AF-9BD9-4270-9C64-3A84EB215F5F}" destId="{669797CF-277B-4698-A2A1-00CC30F19DCC}" srcOrd="1" destOrd="0" presId="urn:microsoft.com/office/officeart/2005/8/layout/gear1"/>
    <dgm:cxn modelId="{B2053BD0-F436-489A-9644-D6B0EE093899}" type="presOf" srcId="{92CFF604-1837-4A4F-B3C7-D69BDD51A7EA}" destId="{86C0B768-9A4A-4312-814A-213AE0112A54}" srcOrd="0" destOrd="0" presId="urn:microsoft.com/office/officeart/2005/8/layout/gear1"/>
    <dgm:cxn modelId="{8E4B94DA-9236-4F9F-8BC6-6A6C598C4B54}" type="presOf" srcId="{8D2BF4FF-718B-4DC3-A1E5-C3729D1354F1}" destId="{509299F5-6572-4A94-81D8-280F5774C7BD}" srcOrd="0" destOrd="0" presId="urn:microsoft.com/office/officeart/2005/8/layout/gear1"/>
    <dgm:cxn modelId="{AE67CFDB-B229-45CF-A91E-94EB1FC1DC05}" type="presOf" srcId="{92CFF604-1837-4A4F-B3C7-D69BDD51A7EA}" destId="{852F3D60-AE82-40E1-B107-9B6BF182A0FF}" srcOrd="2" destOrd="0" presId="urn:microsoft.com/office/officeart/2005/8/layout/gear1"/>
    <dgm:cxn modelId="{4BB7B775-D2D8-4E0C-A0A7-CF9C46059FA0}" type="presParOf" srcId="{F50BC6B8-D03A-4296-A456-C5B7BE0564BC}" destId="{F71385DA-219D-4EBC-B742-2A545F975A6D}" srcOrd="0" destOrd="0" presId="urn:microsoft.com/office/officeart/2005/8/layout/gear1"/>
    <dgm:cxn modelId="{1BFB2EC8-D193-4AF5-985F-66EFB0F86638}" type="presParOf" srcId="{F50BC6B8-D03A-4296-A456-C5B7BE0564BC}" destId="{E18905B6-9043-4D39-8D8F-A128AB9A0EA1}" srcOrd="1" destOrd="0" presId="urn:microsoft.com/office/officeart/2005/8/layout/gear1"/>
    <dgm:cxn modelId="{697F2705-E32B-4E0E-9C03-9EE59117F598}" type="presParOf" srcId="{F50BC6B8-D03A-4296-A456-C5B7BE0564BC}" destId="{45114952-5610-480E-AD55-AD218EA6A509}" srcOrd="2" destOrd="0" presId="urn:microsoft.com/office/officeart/2005/8/layout/gear1"/>
    <dgm:cxn modelId="{793A225D-215C-4DBF-BB0A-654F7DCF27A9}" type="presParOf" srcId="{F50BC6B8-D03A-4296-A456-C5B7BE0564BC}" destId="{86C0B768-9A4A-4312-814A-213AE0112A54}" srcOrd="3" destOrd="0" presId="urn:microsoft.com/office/officeart/2005/8/layout/gear1"/>
    <dgm:cxn modelId="{2D66DC0A-0E33-4445-B9EE-74D7EEDE763F}" type="presParOf" srcId="{F50BC6B8-D03A-4296-A456-C5B7BE0564BC}" destId="{997BD7E9-3402-4BA1-B686-BC71AD1A7668}" srcOrd="4" destOrd="0" presId="urn:microsoft.com/office/officeart/2005/8/layout/gear1"/>
    <dgm:cxn modelId="{68CB8E6E-B7E4-4674-B498-D7D03D91BD60}" type="presParOf" srcId="{F50BC6B8-D03A-4296-A456-C5B7BE0564BC}" destId="{852F3D60-AE82-40E1-B107-9B6BF182A0FF}" srcOrd="5" destOrd="0" presId="urn:microsoft.com/office/officeart/2005/8/layout/gear1"/>
    <dgm:cxn modelId="{8E0BA4CF-AA3A-4D6A-8F70-219A184544A8}" type="presParOf" srcId="{F50BC6B8-D03A-4296-A456-C5B7BE0564BC}" destId="{62196543-5D6C-4463-8C0E-BC1B3CE5336D}" srcOrd="6" destOrd="0" presId="urn:microsoft.com/office/officeart/2005/8/layout/gear1"/>
    <dgm:cxn modelId="{8E8A401C-0DDE-4043-B689-3BFD3DAE57A2}" type="presParOf" srcId="{F50BC6B8-D03A-4296-A456-C5B7BE0564BC}" destId="{669797CF-277B-4698-A2A1-00CC30F19DCC}" srcOrd="7" destOrd="0" presId="urn:microsoft.com/office/officeart/2005/8/layout/gear1"/>
    <dgm:cxn modelId="{8AC815A7-94D9-4717-9ED8-41B301148C8E}" type="presParOf" srcId="{F50BC6B8-D03A-4296-A456-C5B7BE0564BC}" destId="{A1A4EB0C-FEF7-4327-B32F-7C541A387591}" srcOrd="8" destOrd="0" presId="urn:microsoft.com/office/officeart/2005/8/layout/gear1"/>
    <dgm:cxn modelId="{3DB71952-5A12-4F2F-A0F4-2EA4FA4AD270}" type="presParOf" srcId="{F50BC6B8-D03A-4296-A456-C5B7BE0564BC}" destId="{78FA8A2F-0A60-42F5-88ED-9E9B27FE3879}" srcOrd="9" destOrd="0" presId="urn:microsoft.com/office/officeart/2005/8/layout/gear1"/>
    <dgm:cxn modelId="{C7233705-7EEC-4613-AAE1-82FCCA9CF3E8}" type="presParOf" srcId="{F50BC6B8-D03A-4296-A456-C5B7BE0564BC}" destId="{70DDFAF7-3214-45B5-90CF-BD60655682A0}" srcOrd="10" destOrd="0" presId="urn:microsoft.com/office/officeart/2005/8/layout/gear1"/>
    <dgm:cxn modelId="{7A5567F5-DF84-4E40-9940-BD27D540F29A}" type="presParOf" srcId="{F50BC6B8-D03A-4296-A456-C5B7BE0564BC}" destId="{77C15312-37C0-4FA6-BBF2-ACD1CB489052}" srcOrd="11" destOrd="0" presId="urn:microsoft.com/office/officeart/2005/8/layout/gear1"/>
    <dgm:cxn modelId="{36CF6430-0A46-405C-A7B5-689BCEC0E934}" type="presParOf" srcId="{F50BC6B8-D03A-4296-A456-C5B7BE0564BC}" destId="{509299F5-6572-4A94-81D8-280F5774C7B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23D02C-34D6-43E3-A7BA-32673A9787A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626D3BF-2D44-4DA8-8FF4-5CFBAA65E076}">
      <dgm:prSet phldrT="[Szöveg]"/>
      <dgm:spPr/>
      <dgm:t>
        <a:bodyPr/>
        <a:lstStyle/>
        <a:p>
          <a:r>
            <a:rPr lang="hu-HU" dirty="0"/>
            <a:t>Gyülekezet</a:t>
          </a:r>
        </a:p>
      </dgm:t>
    </dgm:pt>
    <dgm:pt modelId="{8D3BCFDA-0043-498D-A343-CCE353B81613}" type="parTrans" cxnId="{23B4C5E6-0823-4FD5-AA97-9DB0033FD3DF}">
      <dgm:prSet/>
      <dgm:spPr/>
      <dgm:t>
        <a:bodyPr/>
        <a:lstStyle/>
        <a:p>
          <a:endParaRPr lang="hu-HU"/>
        </a:p>
      </dgm:t>
    </dgm:pt>
    <dgm:pt modelId="{79A22238-7AC1-4C0A-9269-3A887007030E}" type="sibTrans" cxnId="{23B4C5E6-0823-4FD5-AA97-9DB0033FD3DF}">
      <dgm:prSet/>
      <dgm:spPr/>
      <dgm:t>
        <a:bodyPr/>
        <a:lstStyle/>
        <a:p>
          <a:endParaRPr lang="hu-HU"/>
        </a:p>
      </dgm:t>
    </dgm:pt>
    <dgm:pt modelId="{2DC27524-B1E3-4C0E-AA9E-6F4816539156}">
      <dgm:prSet phldrT="[Szöveg]" custT="1"/>
      <dgm:spPr/>
      <dgm:t>
        <a:bodyPr/>
        <a:lstStyle/>
        <a:p>
          <a:r>
            <a:rPr lang="hu-HU" sz="1800" dirty="0"/>
            <a:t>Lelkipász-torok</a:t>
          </a:r>
        </a:p>
      </dgm:t>
    </dgm:pt>
    <dgm:pt modelId="{6AD491E1-41B4-4F77-9A84-90CD4FD65BBB}" type="parTrans" cxnId="{FBA9AE77-3341-4815-AFA4-2C123BC4844D}">
      <dgm:prSet/>
      <dgm:spPr/>
      <dgm:t>
        <a:bodyPr/>
        <a:lstStyle/>
        <a:p>
          <a:endParaRPr lang="hu-HU"/>
        </a:p>
      </dgm:t>
    </dgm:pt>
    <dgm:pt modelId="{F0E690FB-33D3-4F4D-BA92-E9ADA1A09E9B}" type="sibTrans" cxnId="{FBA9AE77-3341-4815-AFA4-2C123BC4844D}">
      <dgm:prSet/>
      <dgm:spPr/>
      <dgm:t>
        <a:bodyPr/>
        <a:lstStyle/>
        <a:p>
          <a:endParaRPr lang="hu-HU"/>
        </a:p>
      </dgm:t>
    </dgm:pt>
    <dgm:pt modelId="{C55E9E5D-636B-4F56-9FA9-51F349017958}">
      <dgm:prSet phldrT="[Szöveg]" custT="1"/>
      <dgm:spPr/>
      <dgm:t>
        <a:bodyPr/>
        <a:lstStyle/>
        <a:p>
          <a:r>
            <a:rPr lang="hu-HU" sz="1800" dirty="0"/>
            <a:t>Gond-</a:t>
          </a:r>
          <a:r>
            <a:rPr lang="hu-HU" sz="1800" dirty="0" err="1"/>
            <a:t>nokok</a:t>
          </a:r>
          <a:endParaRPr lang="hu-HU" sz="1800" dirty="0"/>
        </a:p>
      </dgm:t>
    </dgm:pt>
    <dgm:pt modelId="{D797A670-572C-4887-9BB5-CC8B19DA39F7}" type="parTrans" cxnId="{A0F9CF8B-A39F-4BF0-9877-CB7BF64E1717}">
      <dgm:prSet/>
      <dgm:spPr/>
      <dgm:t>
        <a:bodyPr/>
        <a:lstStyle/>
        <a:p>
          <a:endParaRPr lang="hu-HU"/>
        </a:p>
      </dgm:t>
    </dgm:pt>
    <dgm:pt modelId="{12E318A4-95BA-4D9A-AA5A-D73CDB4E1565}" type="sibTrans" cxnId="{A0F9CF8B-A39F-4BF0-9877-CB7BF64E1717}">
      <dgm:prSet/>
      <dgm:spPr/>
      <dgm:t>
        <a:bodyPr/>
        <a:lstStyle/>
        <a:p>
          <a:endParaRPr lang="hu-HU"/>
        </a:p>
      </dgm:t>
    </dgm:pt>
    <dgm:pt modelId="{3ADA06EF-61B3-4FEE-9BE9-AEB2F985D6CA}">
      <dgm:prSet phldrT="[Szöveg]" custT="1"/>
      <dgm:spPr/>
      <dgm:t>
        <a:bodyPr/>
        <a:lstStyle/>
        <a:p>
          <a:r>
            <a:rPr lang="hu-HU" sz="1800" dirty="0" err="1"/>
            <a:t>Presbité-rium</a:t>
          </a:r>
          <a:endParaRPr lang="hu-HU" sz="1800" dirty="0"/>
        </a:p>
      </dgm:t>
    </dgm:pt>
    <dgm:pt modelId="{60EA9719-2B44-49C9-9292-8374C621616A}" type="parTrans" cxnId="{9399517E-9315-445F-9ACD-B7A7585CA6B9}">
      <dgm:prSet/>
      <dgm:spPr/>
      <dgm:t>
        <a:bodyPr/>
        <a:lstStyle/>
        <a:p>
          <a:endParaRPr lang="hu-HU"/>
        </a:p>
      </dgm:t>
    </dgm:pt>
    <dgm:pt modelId="{12F45CB9-A82A-4415-9C0A-00ABC77EA89F}" type="sibTrans" cxnId="{9399517E-9315-445F-9ACD-B7A7585CA6B9}">
      <dgm:prSet/>
      <dgm:spPr/>
      <dgm:t>
        <a:bodyPr/>
        <a:lstStyle/>
        <a:p>
          <a:endParaRPr lang="hu-HU"/>
        </a:p>
      </dgm:t>
    </dgm:pt>
    <dgm:pt modelId="{5E25CF2C-E4A1-47A3-86CD-959DF4950FD6}">
      <dgm:prSet phldrT="[Szöveg]" custT="1"/>
      <dgm:spPr/>
      <dgm:t>
        <a:bodyPr/>
        <a:lstStyle/>
        <a:p>
          <a:r>
            <a:rPr lang="hu-HU" sz="1800" dirty="0"/>
            <a:t>Intéz-</a:t>
          </a:r>
          <a:r>
            <a:rPr lang="hu-HU" sz="1800" dirty="0" err="1"/>
            <a:t>mény</a:t>
          </a:r>
          <a:r>
            <a:rPr lang="hu-HU" sz="1800" dirty="0"/>
            <a:t>-vezetők</a:t>
          </a:r>
        </a:p>
      </dgm:t>
    </dgm:pt>
    <dgm:pt modelId="{7A591A82-D565-4992-8499-7D9F53DCBC30}" type="parTrans" cxnId="{1F05A168-3620-4266-9893-57C344591372}">
      <dgm:prSet/>
      <dgm:spPr/>
      <dgm:t>
        <a:bodyPr/>
        <a:lstStyle/>
        <a:p>
          <a:endParaRPr lang="hu-HU"/>
        </a:p>
      </dgm:t>
    </dgm:pt>
    <dgm:pt modelId="{DF664009-A1B9-45B5-8377-5E5FEA9078BF}" type="sibTrans" cxnId="{1F05A168-3620-4266-9893-57C344591372}">
      <dgm:prSet/>
      <dgm:spPr/>
      <dgm:t>
        <a:bodyPr/>
        <a:lstStyle/>
        <a:p>
          <a:endParaRPr lang="hu-HU"/>
        </a:p>
      </dgm:t>
    </dgm:pt>
    <dgm:pt modelId="{9C161F91-6EDA-4AD3-8075-D072083D571D}">
      <dgm:prSet phldrT="[Szöveg]" custT="1"/>
      <dgm:spPr/>
      <dgm:t>
        <a:bodyPr/>
        <a:lstStyle/>
        <a:p>
          <a:r>
            <a:rPr lang="hu-HU" sz="1800" dirty="0" err="1"/>
            <a:t>Hitokta-tók</a:t>
          </a:r>
          <a:endParaRPr lang="hu-HU" sz="1800" dirty="0"/>
        </a:p>
      </dgm:t>
    </dgm:pt>
    <dgm:pt modelId="{6FC5F63D-136B-4FE9-A96B-3A5774D45C19}" type="parTrans" cxnId="{199428D6-DBDB-4899-A219-72BCF170AED2}">
      <dgm:prSet/>
      <dgm:spPr/>
      <dgm:t>
        <a:bodyPr/>
        <a:lstStyle/>
        <a:p>
          <a:endParaRPr lang="hu-HU"/>
        </a:p>
      </dgm:t>
    </dgm:pt>
    <dgm:pt modelId="{A976468F-9593-4F84-9DEE-84B41A944353}" type="sibTrans" cxnId="{199428D6-DBDB-4899-A219-72BCF170AED2}">
      <dgm:prSet/>
      <dgm:spPr/>
      <dgm:t>
        <a:bodyPr/>
        <a:lstStyle/>
        <a:p>
          <a:endParaRPr lang="hu-HU"/>
        </a:p>
      </dgm:t>
    </dgm:pt>
    <dgm:pt modelId="{50C7BB20-B5F5-44E7-8B36-B5AAA954A350}">
      <dgm:prSet phldrT="[Szöveg]" custT="1"/>
      <dgm:spPr/>
      <dgm:t>
        <a:bodyPr/>
        <a:lstStyle/>
        <a:p>
          <a:r>
            <a:rPr lang="hu-HU" sz="1800" dirty="0"/>
            <a:t>Fizetett alkalma-</a:t>
          </a:r>
          <a:r>
            <a:rPr lang="hu-HU" sz="1800" dirty="0" err="1"/>
            <a:t>zottak</a:t>
          </a:r>
          <a:endParaRPr lang="hu-HU" sz="1800" dirty="0"/>
        </a:p>
      </dgm:t>
    </dgm:pt>
    <dgm:pt modelId="{1EF50CE0-F188-4AB1-A43B-3CDB5346FBE7}" type="parTrans" cxnId="{316CA1C6-5C67-4D02-AE58-C0A9F15F6FB7}">
      <dgm:prSet/>
      <dgm:spPr/>
      <dgm:t>
        <a:bodyPr/>
        <a:lstStyle/>
        <a:p>
          <a:endParaRPr lang="hu-HU"/>
        </a:p>
      </dgm:t>
    </dgm:pt>
    <dgm:pt modelId="{0A1C8A66-7302-441E-905F-0A63084AC30D}" type="sibTrans" cxnId="{316CA1C6-5C67-4D02-AE58-C0A9F15F6FB7}">
      <dgm:prSet/>
      <dgm:spPr/>
      <dgm:t>
        <a:bodyPr/>
        <a:lstStyle/>
        <a:p>
          <a:endParaRPr lang="hu-HU"/>
        </a:p>
      </dgm:t>
    </dgm:pt>
    <dgm:pt modelId="{5B1769A5-3125-47ED-94C3-F41F79443BF7}" type="pres">
      <dgm:prSet presAssocID="{4A23D02C-34D6-43E3-A7BA-32673A9787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55488B-E1D1-44ED-A8CC-28C41F4F715C}" type="pres">
      <dgm:prSet presAssocID="{D626D3BF-2D44-4DA8-8FF4-5CFBAA65E076}" presName="centerShape" presStyleLbl="node0" presStyleIdx="0" presStyleCnt="1"/>
      <dgm:spPr/>
    </dgm:pt>
    <dgm:pt modelId="{8BE0F667-0CB9-420D-8562-677052C54C10}" type="pres">
      <dgm:prSet presAssocID="{2DC27524-B1E3-4C0E-AA9E-6F4816539156}" presName="node" presStyleLbl="node1" presStyleIdx="0" presStyleCnt="6" custScaleX="106546">
        <dgm:presLayoutVars>
          <dgm:bulletEnabled val="1"/>
        </dgm:presLayoutVars>
      </dgm:prSet>
      <dgm:spPr/>
    </dgm:pt>
    <dgm:pt modelId="{3E712E21-7616-426C-92E0-04D10BE65736}" type="pres">
      <dgm:prSet presAssocID="{2DC27524-B1E3-4C0E-AA9E-6F4816539156}" presName="dummy" presStyleCnt="0"/>
      <dgm:spPr/>
    </dgm:pt>
    <dgm:pt modelId="{B0C82405-20D5-4ABD-A471-D7BEC81BB517}" type="pres">
      <dgm:prSet presAssocID="{F0E690FB-33D3-4F4D-BA92-E9ADA1A09E9B}" presName="sibTrans" presStyleLbl="sibTrans2D1" presStyleIdx="0" presStyleCnt="6"/>
      <dgm:spPr/>
    </dgm:pt>
    <dgm:pt modelId="{50D0C4FB-1E9F-443B-ADB8-0E8F159341CC}" type="pres">
      <dgm:prSet presAssocID="{50C7BB20-B5F5-44E7-8B36-B5AAA954A350}" presName="node" presStyleLbl="node1" presStyleIdx="1" presStyleCnt="6" custScaleX="106546">
        <dgm:presLayoutVars>
          <dgm:bulletEnabled val="1"/>
        </dgm:presLayoutVars>
      </dgm:prSet>
      <dgm:spPr/>
    </dgm:pt>
    <dgm:pt modelId="{1A4E6478-92C3-4CEC-99AC-43717F6F911E}" type="pres">
      <dgm:prSet presAssocID="{50C7BB20-B5F5-44E7-8B36-B5AAA954A350}" presName="dummy" presStyleCnt="0"/>
      <dgm:spPr/>
    </dgm:pt>
    <dgm:pt modelId="{09439302-0370-4FCD-9FBC-2D9897BECE98}" type="pres">
      <dgm:prSet presAssocID="{0A1C8A66-7302-441E-905F-0A63084AC30D}" presName="sibTrans" presStyleLbl="sibTrans2D1" presStyleIdx="1" presStyleCnt="6"/>
      <dgm:spPr/>
    </dgm:pt>
    <dgm:pt modelId="{864E8B60-3C07-4CF7-8338-43533217EA9A}" type="pres">
      <dgm:prSet presAssocID="{9C161F91-6EDA-4AD3-8075-D072083D571D}" presName="node" presStyleLbl="node1" presStyleIdx="2" presStyleCnt="6">
        <dgm:presLayoutVars>
          <dgm:bulletEnabled val="1"/>
        </dgm:presLayoutVars>
      </dgm:prSet>
      <dgm:spPr/>
    </dgm:pt>
    <dgm:pt modelId="{09EFA165-398D-4BF0-8690-285582501FA3}" type="pres">
      <dgm:prSet presAssocID="{9C161F91-6EDA-4AD3-8075-D072083D571D}" presName="dummy" presStyleCnt="0"/>
      <dgm:spPr/>
    </dgm:pt>
    <dgm:pt modelId="{68D739B3-26E5-4DD2-8D30-C5029A30BD3C}" type="pres">
      <dgm:prSet presAssocID="{A976468F-9593-4F84-9DEE-84B41A944353}" presName="sibTrans" presStyleLbl="sibTrans2D1" presStyleIdx="2" presStyleCnt="6"/>
      <dgm:spPr/>
    </dgm:pt>
    <dgm:pt modelId="{86F6BFFC-F5CC-4641-8D90-8E531D4EFAAA}" type="pres">
      <dgm:prSet presAssocID="{5E25CF2C-E4A1-47A3-86CD-959DF4950FD6}" presName="node" presStyleLbl="node1" presStyleIdx="3" presStyleCnt="6">
        <dgm:presLayoutVars>
          <dgm:bulletEnabled val="1"/>
        </dgm:presLayoutVars>
      </dgm:prSet>
      <dgm:spPr/>
    </dgm:pt>
    <dgm:pt modelId="{8749E617-7CA6-43A4-BFB9-0E7BC4B0C4AF}" type="pres">
      <dgm:prSet presAssocID="{5E25CF2C-E4A1-47A3-86CD-959DF4950FD6}" presName="dummy" presStyleCnt="0"/>
      <dgm:spPr/>
    </dgm:pt>
    <dgm:pt modelId="{B23EAF6A-C9B9-4478-B9F5-89F8207FE6A7}" type="pres">
      <dgm:prSet presAssocID="{DF664009-A1B9-45B5-8377-5E5FEA9078BF}" presName="sibTrans" presStyleLbl="sibTrans2D1" presStyleIdx="3" presStyleCnt="6"/>
      <dgm:spPr/>
    </dgm:pt>
    <dgm:pt modelId="{A9CA23CF-3962-4808-9EDB-2CAB3EEFFE5B}" type="pres">
      <dgm:prSet presAssocID="{C55E9E5D-636B-4F56-9FA9-51F349017958}" presName="node" presStyleLbl="node1" presStyleIdx="4" presStyleCnt="6">
        <dgm:presLayoutVars>
          <dgm:bulletEnabled val="1"/>
        </dgm:presLayoutVars>
      </dgm:prSet>
      <dgm:spPr/>
    </dgm:pt>
    <dgm:pt modelId="{0B68BC97-66BE-44B6-869D-D8B8D64DEC73}" type="pres">
      <dgm:prSet presAssocID="{C55E9E5D-636B-4F56-9FA9-51F349017958}" presName="dummy" presStyleCnt="0"/>
      <dgm:spPr/>
    </dgm:pt>
    <dgm:pt modelId="{8A12F39C-BDE7-4033-8280-2EDF0CCA8908}" type="pres">
      <dgm:prSet presAssocID="{12E318A4-95BA-4D9A-AA5A-D73CDB4E1565}" presName="sibTrans" presStyleLbl="sibTrans2D1" presStyleIdx="4" presStyleCnt="6"/>
      <dgm:spPr/>
    </dgm:pt>
    <dgm:pt modelId="{2D4B4EE7-9325-48D5-9E40-F281C1D0A7BD}" type="pres">
      <dgm:prSet presAssocID="{3ADA06EF-61B3-4FEE-9BE9-AEB2F985D6CA}" presName="node" presStyleLbl="node1" presStyleIdx="5" presStyleCnt="6">
        <dgm:presLayoutVars>
          <dgm:bulletEnabled val="1"/>
        </dgm:presLayoutVars>
      </dgm:prSet>
      <dgm:spPr/>
    </dgm:pt>
    <dgm:pt modelId="{DB93944A-E052-4F28-9443-EEFADE8ACD5A}" type="pres">
      <dgm:prSet presAssocID="{3ADA06EF-61B3-4FEE-9BE9-AEB2F985D6CA}" presName="dummy" presStyleCnt="0"/>
      <dgm:spPr/>
    </dgm:pt>
    <dgm:pt modelId="{99E4E0F2-00E8-4DDC-A5C9-3D60D55B1EB5}" type="pres">
      <dgm:prSet presAssocID="{12F45CB9-A82A-4415-9C0A-00ABC77EA89F}" presName="sibTrans" presStyleLbl="sibTrans2D1" presStyleIdx="5" presStyleCnt="6"/>
      <dgm:spPr/>
    </dgm:pt>
  </dgm:ptLst>
  <dgm:cxnLst>
    <dgm:cxn modelId="{EC156304-67D7-41DE-8117-CB21A1976861}" type="presOf" srcId="{50C7BB20-B5F5-44E7-8B36-B5AAA954A350}" destId="{50D0C4FB-1E9F-443B-ADB8-0E8F159341CC}" srcOrd="0" destOrd="0" presId="urn:microsoft.com/office/officeart/2005/8/layout/radial6"/>
    <dgm:cxn modelId="{337B4D07-0D4D-456E-9C1B-6B56C2230023}" type="presOf" srcId="{D626D3BF-2D44-4DA8-8FF4-5CFBAA65E076}" destId="{ED55488B-E1D1-44ED-A8CC-28C41F4F715C}" srcOrd="0" destOrd="0" presId="urn:microsoft.com/office/officeart/2005/8/layout/radial6"/>
    <dgm:cxn modelId="{D124DC16-18DA-4E3C-8B78-C6D85912F53C}" type="presOf" srcId="{0A1C8A66-7302-441E-905F-0A63084AC30D}" destId="{09439302-0370-4FCD-9FBC-2D9897BECE98}" srcOrd="0" destOrd="0" presId="urn:microsoft.com/office/officeart/2005/8/layout/radial6"/>
    <dgm:cxn modelId="{05A17F23-E173-4323-BF97-42904ACF2F8A}" type="presOf" srcId="{DF664009-A1B9-45B5-8377-5E5FEA9078BF}" destId="{B23EAF6A-C9B9-4478-B9F5-89F8207FE6A7}" srcOrd="0" destOrd="0" presId="urn:microsoft.com/office/officeart/2005/8/layout/radial6"/>
    <dgm:cxn modelId="{A98D7E65-85A4-4326-BE7B-39CEA763A0C8}" type="presOf" srcId="{A976468F-9593-4F84-9DEE-84B41A944353}" destId="{68D739B3-26E5-4DD2-8D30-C5029A30BD3C}" srcOrd="0" destOrd="0" presId="urn:microsoft.com/office/officeart/2005/8/layout/radial6"/>
    <dgm:cxn modelId="{1F05A168-3620-4266-9893-57C344591372}" srcId="{D626D3BF-2D44-4DA8-8FF4-5CFBAA65E076}" destId="{5E25CF2C-E4A1-47A3-86CD-959DF4950FD6}" srcOrd="3" destOrd="0" parTransId="{7A591A82-D565-4992-8499-7D9F53DCBC30}" sibTransId="{DF664009-A1B9-45B5-8377-5E5FEA9078BF}"/>
    <dgm:cxn modelId="{11A42C6B-6318-4D42-86DF-634307DA3D45}" type="presOf" srcId="{2DC27524-B1E3-4C0E-AA9E-6F4816539156}" destId="{8BE0F667-0CB9-420D-8562-677052C54C10}" srcOrd="0" destOrd="0" presId="urn:microsoft.com/office/officeart/2005/8/layout/radial6"/>
    <dgm:cxn modelId="{FBA9AE77-3341-4815-AFA4-2C123BC4844D}" srcId="{D626D3BF-2D44-4DA8-8FF4-5CFBAA65E076}" destId="{2DC27524-B1E3-4C0E-AA9E-6F4816539156}" srcOrd="0" destOrd="0" parTransId="{6AD491E1-41B4-4F77-9A84-90CD4FD65BBB}" sibTransId="{F0E690FB-33D3-4F4D-BA92-E9ADA1A09E9B}"/>
    <dgm:cxn modelId="{9399517E-9315-445F-9ACD-B7A7585CA6B9}" srcId="{D626D3BF-2D44-4DA8-8FF4-5CFBAA65E076}" destId="{3ADA06EF-61B3-4FEE-9BE9-AEB2F985D6CA}" srcOrd="5" destOrd="0" parTransId="{60EA9719-2B44-49C9-9292-8374C621616A}" sibTransId="{12F45CB9-A82A-4415-9C0A-00ABC77EA89F}"/>
    <dgm:cxn modelId="{A0F9CF8B-A39F-4BF0-9877-CB7BF64E1717}" srcId="{D626D3BF-2D44-4DA8-8FF4-5CFBAA65E076}" destId="{C55E9E5D-636B-4F56-9FA9-51F349017958}" srcOrd="4" destOrd="0" parTransId="{D797A670-572C-4887-9BB5-CC8B19DA39F7}" sibTransId="{12E318A4-95BA-4D9A-AA5A-D73CDB4E1565}"/>
    <dgm:cxn modelId="{0B89F794-D35D-43FB-806D-A3146363DDE1}" type="presOf" srcId="{12E318A4-95BA-4D9A-AA5A-D73CDB4E1565}" destId="{8A12F39C-BDE7-4033-8280-2EDF0CCA8908}" srcOrd="0" destOrd="0" presId="urn:microsoft.com/office/officeart/2005/8/layout/radial6"/>
    <dgm:cxn modelId="{3844A0A3-C9B8-498B-9928-4F6DC11F58B7}" type="presOf" srcId="{3ADA06EF-61B3-4FEE-9BE9-AEB2F985D6CA}" destId="{2D4B4EE7-9325-48D5-9E40-F281C1D0A7BD}" srcOrd="0" destOrd="0" presId="urn:microsoft.com/office/officeart/2005/8/layout/radial6"/>
    <dgm:cxn modelId="{6CE4F7A5-7D76-4D14-A888-37641D2B7858}" type="presOf" srcId="{9C161F91-6EDA-4AD3-8075-D072083D571D}" destId="{864E8B60-3C07-4CF7-8338-43533217EA9A}" srcOrd="0" destOrd="0" presId="urn:microsoft.com/office/officeart/2005/8/layout/radial6"/>
    <dgm:cxn modelId="{80B2B7AF-13D1-47B5-9D94-71EF001D5722}" type="presOf" srcId="{F0E690FB-33D3-4F4D-BA92-E9ADA1A09E9B}" destId="{B0C82405-20D5-4ABD-A471-D7BEC81BB517}" srcOrd="0" destOrd="0" presId="urn:microsoft.com/office/officeart/2005/8/layout/radial6"/>
    <dgm:cxn modelId="{316CA1C6-5C67-4D02-AE58-C0A9F15F6FB7}" srcId="{D626D3BF-2D44-4DA8-8FF4-5CFBAA65E076}" destId="{50C7BB20-B5F5-44E7-8B36-B5AAA954A350}" srcOrd="1" destOrd="0" parTransId="{1EF50CE0-F188-4AB1-A43B-3CDB5346FBE7}" sibTransId="{0A1C8A66-7302-441E-905F-0A63084AC30D}"/>
    <dgm:cxn modelId="{199428D6-DBDB-4899-A219-72BCF170AED2}" srcId="{D626D3BF-2D44-4DA8-8FF4-5CFBAA65E076}" destId="{9C161F91-6EDA-4AD3-8075-D072083D571D}" srcOrd="2" destOrd="0" parTransId="{6FC5F63D-136B-4FE9-A96B-3A5774D45C19}" sibTransId="{A976468F-9593-4F84-9DEE-84B41A944353}"/>
    <dgm:cxn modelId="{601BC9E1-4310-4861-A014-1E46987C1EB4}" type="presOf" srcId="{C55E9E5D-636B-4F56-9FA9-51F349017958}" destId="{A9CA23CF-3962-4808-9EDB-2CAB3EEFFE5B}" srcOrd="0" destOrd="0" presId="urn:microsoft.com/office/officeart/2005/8/layout/radial6"/>
    <dgm:cxn modelId="{E95075E3-1AFD-4015-8CE3-3048FE2F1D0D}" type="presOf" srcId="{5E25CF2C-E4A1-47A3-86CD-959DF4950FD6}" destId="{86F6BFFC-F5CC-4641-8D90-8E531D4EFAAA}" srcOrd="0" destOrd="0" presId="urn:microsoft.com/office/officeart/2005/8/layout/radial6"/>
    <dgm:cxn modelId="{B3755CE4-8001-4E11-89E9-9CB1A2A58E3D}" type="presOf" srcId="{12F45CB9-A82A-4415-9C0A-00ABC77EA89F}" destId="{99E4E0F2-00E8-4DDC-A5C9-3D60D55B1EB5}" srcOrd="0" destOrd="0" presId="urn:microsoft.com/office/officeart/2005/8/layout/radial6"/>
    <dgm:cxn modelId="{23B4C5E6-0823-4FD5-AA97-9DB0033FD3DF}" srcId="{4A23D02C-34D6-43E3-A7BA-32673A9787A7}" destId="{D626D3BF-2D44-4DA8-8FF4-5CFBAA65E076}" srcOrd="0" destOrd="0" parTransId="{8D3BCFDA-0043-498D-A343-CCE353B81613}" sibTransId="{79A22238-7AC1-4C0A-9269-3A887007030E}"/>
    <dgm:cxn modelId="{BEE4A8F4-4274-4726-B3C3-B6EA25B41632}" type="presOf" srcId="{4A23D02C-34D6-43E3-A7BA-32673A9787A7}" destId="{5B1769A5-3125-47ED-94C3-F41F79443BF7}" srcOrd="0" destOrd="0" presId="urn:microsoft.com/office/officeart/2005/8/layout/radial6"/>
    <dgm:cxn modelId="{28C38D08-F04F-4B4C-B74E-8D9AA7AD0294}" type="presParOf" srcId="{5B1769A5-3125-47ED-94C3-F41F79443BF7}" destId="{ED55488B-E1D1-44ED-A8CC-28C41F4F715C}" srcOrd="0" destOrd="0" presId="urn:microsoft.com/office/officeart/2005/8/layout/radial6"/>
    <dgm:cxn modelId="{A5278FCA-93FA-4A8E-938C-6E63C9752B99}" type="presParOf" srcId="{5B1769A5-3125-47ED-94C3-F41F79443BF7}" destId="{8BE0F667-0CB9-420D-8562-677052C54C10}" srcOrd="1" destOrd="0" presId="urn:microsoft.com/office/officeart/2005/8/layout/radial6"/>
    <dgm:cxn modelId="{02ABA25C-1AF4-42C5-BA1D-0C815DEC1FDC}" type="presParOf" srcId="{5B1769A5-3125-47ED-94C3-F41F79443BF7}" destId="{3E712E21-7616-426C-92E0-04D10BE65736}" srcOrd="2" destOrd="0" presId="urn:microsoft.com/office/officeart/2005/8/layout/radial6"/>
    <dgm:cxn modelId="{2D30CC8E-DF10-4CBE-8776-9ECD718EAAA8}" type="presParOf" srcId="{5B1769A5-3125-47ED-94C3-F41F79443BF7}" destId="{B0C82405-20D5-4ABD-A471-D7BEC81BB517}" srcOrd="3" destOrd="0" presId="urn:microsoft.com/office/officeart/2005/8/layout/radial6"/>
    <dgm:cxn modelId="{22951C7F-015B-4A47-83E8-6F226094EB89}" type="presParOf" srcId="{5B1769A5-3125-47ED-94C3-F41F79443BF7}" destId="{50D0C4FB-1E9F-443B-ADB8-0E8F159341CC}" srcOrd="4" destOrd="0" presId="urn:microsoft.com/office/officeart/2005/8/layout/radial6"/>
    <dgm:cxn modelId="{C10B21D0-71A0-48F7-B114-04E16CD5216D}" type="presParOf" srcId="{5B1769A5-3125-47ED-94C3-F41F79443BF7}" destId="{1A4E6478-92C3-4CEC-99AC-43717F6F911E}" srcOrd="5" destOrd="0" presId="urn:microsoft.com/office/officeart/2005/8/layout/radial6"/>
    <dgm:cxn modelId="{3A5E2481-1B89-450D-AED6-38940ACB8D98}" type="presParOf" srcId="{5B1769A5-3125-47ED-94C3-F41F79443BF7}" destId="{09439302-0370-4FCD-9FBC-2D9897BECE98}" srcOrd="6" destOrd="0" presId="urn:microsoft.com/office/officeart/2005/8/layout/radial6"/>
    <dgm:cxn modelId="{85DC8BEC-62FB-46D0-86BE-EBCF04E616D6}" type="presParOf" srcId="{5B1769A5-3125-47ED-94C3-F41F79443BF7}" destId="{864E8B60-3C07-4CF7-8338-43533217EA9A}" srcOrd="7" destOrd="0" presId="urn:microsoft.com/office/officeart/2005/8/layout/radial6"/>
    <dgm:cxn modelId="{7F2826EB-0604-468C-930A-2111F18370F6}" type="presParOf" srcId="{5B1769A5-3125-47ED-94C3-F41F79443BF7}" destId="{09EFA165-398D-4BF0-8690-285582501FA3}" srcOrd="8" destOrd="0" presId="urn:microsoft.com/office/officeart/2005/8/layout/radial6"/>
    <dgm:cxn modelId="{47526DEC-D244-4585-8E10-977B6CC8165A}" type="presParOf" srcId="{5B1769A5-3125-47ED-94C3-F41F79443BF7}" destId="{68D739B3-26E5-4DD2-8D30-C5029A30BD3C}" srcOrd="9" destOrd="0" presId="urn:microsoft.com/office/officeart/2005/8/layout/radial6"/>
    <dgm:cxn modelId="{93C4AABC-4E8B-49D7-A37C-8128EA4ED4E4}" type="presParOf" srcId="{5B1769A5-3125-47ED-94C3-F41F79443BF7}" destId="{86F6BFFC-F5CC-4641-8D90-8E531D4EFAAA}" srcOrd="10" destOrd="0" presId="urn:microsoft.com/office/officeart/2005/8/layout/radial6"/>
    <dgm:cxn modelId="{806BA388-116A-4D7B-BB0E-FA0419F92591}" type="presParOf" srcId="{5B1769A5-3125-47ED-94C3-F41F79443BF7}" destId="{8749E617-7CA6-43A4-BFB9-0E7BC4B0C4AF}" srcOrd="11" destOrd="0" presId="urn:microsoft.com/office/officeart/2005/8/layout/radial6"/>
    <dgm:cxn modelId="{B77A8207-DF26-49F7-83DA-BD479533273B}" type="presParOf" srcId="{5B1769A5-3125-47ED-94C3-F41F79443BF7}" destId="{B23EAF6A-C9B9-4478-B9F5-89F8207FE6A7}" srcOrd="12" destOrd="0" presId="urn:microsoft.com/office/officeart/2005/8/layout/radial6"/>
    <dgm:cxn modelId="{E1A33364-2E16-44A9-8B4D-C99D3316E248}" type="presParOf" srcId="{5B1769A5-3125-47ED-94C3-F41F79443BF7}" destId="{A9CA23CF-3962-4808-9EDB-2CAB3EEFFE5B}" srcOrd="13" destOrd="0" presId="urn:microsoft.com/office/officeart/2005/8/layout/radial6"/>
    <dgm:cxn modelId="{E9BC27C7-74E5-450C-AF5C-1EA0E581E7CE}" type="presParOf" srcId="{5B1769A5-3125-47ED-94C3-F41F79443BF7}" destId="{0B68BC97-66BE-44B6-869D-D8B8D64DEC73}" srcOrd="14" destOrd="0" presId="urn:microsoft.com/office/officeart/2005/8/layout/radial6"/>
    <dgm:cxn modelId="{91ED1545-D622-4681-B906-E8E78A95AA09}" type="presParOf" srcId="{5B1769A5-3125-47ED-94C3-F41F79443BF7}" destId="{8A12F39C-BDE7-4033-8280-2EDF0CCA8908}" srcOrd="15" destOrd="0" presId="urn:microsoft.com/office/officeart/2005/8/layout/radial6"/>
    <dgm:cxn modelId="{B87E7153-E3B0-4F4F-8AD0-F8554EECA285}" type="presParOf" srcId="{5B1769A5-3125-47ED-94C3-F41F79443BF7}" destId="{2D4B4EE7-9325-48D5-9E40-F281C1D0A7BD}" srcOrd="16" destOrd="0" presId="urn:microsoft.com/office/officeart/2005/8/layout/radial6"/>
    <dgm:cxn modelId="{CC4C2DC4-EC09-435F-A628-7664DAC5E07C}" type="presParOf" srcId="{5B1769A5-3125-47ED-94C3-F41F79443BF7}" destId="{DB93944A-E052-4F28-9443-EEFADE8ACD5A}" srcOrd="17" destOrd="0" presId="urn:microsoft.com/office/officeart/2005/8/layout/radial6"/>
    <dgm:cxn modelId="{93BAB00C-DA6E-4C8E-BCF7-E0238733D09C}" type="presParOf" srcId="{5B1769A5-3125-47ED-94C3-F41F79443BF7}" destId="{99E4E0F2-00E8-4DDC-A5C9-3D60D55B1EB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FC324F-83F5-4F06-9A08-C5B50662068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57DD758-603B-4561-98C4-C8EA81CBECA7}">
      <dgm:prSet phldrT="[Szöveg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VÁLTOZÁSKÉSZTETÉS</a:t>
          </a:r>
        </a:p>
      </dgm:t>
    </dgm:pt>
    <dgm:pt modelId="{A81A35F8-69ED-42C7-ACBE-E6D49B4C1708}" type="parTrans" cxnId="{1D92A740-9FA2-4114-80F3-9551DA570C9D}">
      <dgm:prSet/>
      <dgm:spPr/>
      <dgm:t>
        <a:bodyPr/>
        <a:lstStyle/>
        <a:p>
          <a:endParaRPr lang="hu-HU"/>
        </a:p>
      </dgm:t>
    </dgm:pt>
    <dgm:pt modelId="{E89FC9E5-DEF4-46CC-B20E-D77E196FF453}" type="sibTrans" cxnId="{1D92A740-9FA2-4114-80F3-9551DA570C9D}">
      <dgm:prSet/>
      <dgm:spPr/>
      <dgm:t>
        <a:bodyPr/>
        <a:lstStyle/>
        <a:p>
          <a:endParaRPr lang="hu-HU"/>
        </a:p>
      </dgm:t>
    </dgm:pt>
    <dgm:pt modelId="{C30E5DD6-D993-4DA7-8F5B-737BDC93E1E0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600" b="1" dirty="0">
              <a:solidFill>
                <a:schemeClr val="bg1">
                  <a:lumMod val="85000"/>
                </a:schemeClr>
              </a:solidFill>
            </a:rPr>
            <a:t>Válsághelyzet</a:t>
          </a:r>
        </a:p>
      </dgm:t>
    </dgm:pt>
    <dgm:pt modelId="{06D82EB3-095A-4796-9598-9BB411407B17}" type="parTrans" cxnId="{86DF1E17-8CFF-445B-A042-8D064DF35BC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5F356898-3C85-4DE1-A743-27A57B2715D9}" type="sibTrans" cxnId="{86DF1E17-8CFF-445B-A042-8D064DF35BC9}">
      <dgm:prSet/>
      <dgm:spPr/>
      <dgm:t>
        <a:bodyPr/>
        <a:lstStyle/>
        <a:p>
          <a:endParaRPr lang="hu-HU"/>
        </a:p>
      </dgm:t>
    </dgm:pt>
    <dgm:pt modelId="{EE17B01E-81A6-4C38-8BE9-FE7405AE38BB}">
      <dgm:prSet phldrT="[Szöveg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u-HU" sz="1600" b="0" dirty="0"/>
            <a:t>Diagnosztika</a:t>
          </a:r>
        </a:p>
      </dgm:t>
    </dgm:pt>
    <dgm:pt modelId="{3FEC6922-4FD1-421A-9189-295528C14E98}" type="parTrans" cxnId="{C8093168-B410-4D28-A83A-F4BB7EB3071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FDE7FFD3-E607-4A8B-8B8B-BDB24907F18E}" type="sibTrans" cxnId="{C8093168-B410-4D28-A83A-F4BB7EB3071B}">
      <dgm:prSet/>
      <dgm:spPr/>
      <dgm:t>
        <a:bodyPr/>
        <a:lstStyle/>
        <a:p>
          <a:endParaRPr lang="hu-HU"/>
        </a:p>
      </dgm:t>
    </dgm:pt>
    <dgm:pt modelId="{49F9D28B-067C-400B-9741-94A3A662D02D}">
      <dgm:prSet phldrT="[Szöveg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u-HU" sz="1600" dirty="0"/>
            <a:t>Rendszeres diagnosztika</a:t>
          </a:r>
        </a:p>
      </dgm:t>
    </dgm:pt>
    <dgm:pt modelId="{D7E17968-AF6E-405C-A231-49884A319DF4}" type="parTrans" cxnId="{7A570D72-8597-4CD7-909C-3B5641A1C3B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36871DBC-C16D-496D-A98A-9D7872C6A3D0}" type="sibTrans" cxnId="{7A570D72-8597-4CD7-909C-3B5641A1C3B1}">
      <dgm:prSet/>
      <dgm:spPr/>
      <dgm:t>
        <a:bodyPr/>
        <a:lstStyle/>
        <a:p>
          <a:endParaRPr lang="hu-HU"/>
        </a:p>
      </dgm:t>
    </dgm:pt>
    <dgm:pt modelId="{2CCBAE6A-E0BE-49DB-A77B-0E07993E6F42}">
      <dgm:prSet phldrT="[Szöveg]" custT="1"/>
      <dgm:spPr>
        <a:solidFill>
          <a:schemeClr val="accent5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hu-HU" sz="1600" b="1" dirty="0"/>
            <a:t>Sikeres változáskezelés</a:t>
          </a:r>
        </a:p>
      </dgm:t>
    </dgm:pt>
    <dgm:pt modelId="{A423C887-E7FF-4350-BA51-193E3A1B2F12}" type="parTrans" cxnId="{EE96239A-6B79-4B7B-ACB2-C325462E849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87512C03-161D-46EA-914C-379011DB3644}" type="sibTrans" cxnId="{EE96239A-6B79-4B7B-ACB2-C325462E8494}">
      <dgm:prSet/>
      <dgm:spPr/>
      <dgm:t>
        <a:bodyPr/>
        <a:lstStyle/>
        <a:p>
          <a:endParaRPr lang="hu-HU"/>
        </a:p>
      </dgm:t>
    </dgm:pt>
    <dgm:pt modelId="{82786C94-61D7-4295-A98F-5E974AB7DA15}">
      <dgm:prSet custT="1"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600" b="1" dirty="0">
              <a:solidFill>
                <a:schemeClr val="bg1"/>
              </a:solidFill>
            </a:rPr>
            <a:t>Felszámolás</a:t>
          </a:r>
        </a:p>
      </dgm:t>
    </dgm:pt>
    <dgm:pt modelId="{5268728F-640A-4230-9844-282751FC17DA}" type="parTrans" cxnId="{9A3D47C9-3217-442C-AC43-B41FAE50666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720E8433-C7AE-43A7-A72F-D60D2872D42F}" type="sibTrans" cxnId="{9A3D47C9-3217-442C-AC43-B41FAE506667}">
      <dgm:prSet/>
      <dgm:spPr/>
      <dgm:t>
        <a:bodyPr/>
        <a:lstStyle/>
        <a:p>
          <a:endParaRPr lang="hu-HU"/>
        </a:p>
      </dgm:t>
    </dgm:pt>
    <dgm:pt modelId="{BC8C5E91-8E2F-4A23-8077-BA05B0F1EEF9}">
      <dgm:prSet custT="1"/>
      <dgm:spPr>
        <a:solidFill>
          <a:srgbClr val="F8E0D4"/>
        </a:solidFill>
      </dgm:spPr>
      <dgm:t>
        <a:bodyPr/>
        <a:lstStyle/>
        <a:p>
          <a:r>
            <a:rPr lang="hu-HU" sz="1400" dirty="0"/>
            <a:t>Elmaradt vagy sikertelen változáskezelés</a:t>
          </a:r>
        </a:p>
        <a:p>
          <a:r>
            <a:rPr lang="hu-HU" sz="1400" dirty="0"/>
            <a:t>+ diagnosztika hiánya</a:t>
          </a:r>
        </a:p>
      </dgm:t>
    </dgm:pt>
    <dgm:pt modelId="{88F80014-14B5-48C9-9C87-73FB85EE385C}" type="parTrans" cxnId="{5B971072-9E1E-4FBB-8F18-E0B13C1F16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hu-HU"/>
        </a:p>
      </dgm:t>
    </dgm:pt>
    <dgm:pt modelId="{6D709D25-6C9F-499D-AEB8-C4F0DDA17ED5}" type="sibTrans" cxnId="{5B971072-9E1E-4FBB-8F18-E0B13C1F1617}">
      <dgm:prSet/>
      <dgm:spPr/>
      <dgm:t>
        <a:bodyPr/>
        <a:lstStyle/>
        <a:p>
          <a:endParaRPr lang="hu-HU"/>
        </a:p>
      </dgm:t>
    </dgm:pt>
    <dgm:pt modelId="{66F4078C-B7D0-4598-B3EA-94931718280C}" type="pres">
      <dgm:prSet presAssocID="{1FFC324F-83F5-4F06-9A08-C5B5066206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D954FF-4151-4AF3-A399-F54A57BAC71A}" type="pres">
      <dgm:prSet presAssocID="{E57DD758-603B-4561-98C4-C8EA81CBECA7}" presName="root1" presStyleCnt="0"/>
      <dgm:spPr/>
    </dgm:pt>
    <dgm:pt modelId="{73D80493-336D-4AB9-BD1E-3865C27B11D8}" type="pres">
      <dgm:prSet presAssocID="{E57DD758-603B-4561-98C4-C8EA81CBECA7}" presName="LevelOneTextNode" presStyleLbl="node0" presStyleIdx="0" presStyleCnt="1">
        <dgm:presLayoutVars>
          <dgm:chPref val="3"/>
        </dgm:presLayoutVars>
      </dgm:prSet>
      <dgm:spPr/>
    </dgm:pt>
    <dgm:pt modelId="{401718AD-764D-4D3F-AF6A-64D6DC2E206E}" type="pres">
      <dgm:prSet presAssocID="{E57DD758-603B-4561-98C4-C8EA81CBECA7}" presName="level2hierChild" presStyleCnt="0"/>
      <dgm:spPr/>
    </dgm:pt>
    <dgm:pt modelId="{79DF45A0-C54D-4BAA-8BE1-3D9DAEAFAC9F}" type="pres">
      <dgm:prSet presAssocID="{88F80014-14B5-48C9-9C87-73FB85EE385C}" presName="conn2-1" presStyleLbl="parChTrans1D2" presStyleIdx="0" presStyleCnt="2"/>
      <dgm:spPr/>
    </dgm:pt>
    <dgm:pt modelId="{7CCDE928-F73D-4B63-9526-B53D1000E657}" type="pres">
      <dgm:prSet presAssocID="{88F80014-14B5-48C9-9C87-73FB85EE385C}" presName="connTx" presStyleLbl="parChTrans1D2" presStyleIdx="0" presStyleCnt="2"/>
      <dgm:spPr/>
    </dgm:pt>
    <dgm:pt modelId="{9EEDEFED-0434-44AB-9799-74F67D06C32B}" type="pres">
      <dgm:prSet presAssocID="{BC8C5E91-8E2F-4A23-8077-BA05B0F1EEF9}" presName="root2" presStyleCnt="0"/>
      <dgm:spPr/>
    </dgm:pt>
    <dgm:pt modelId="{212C9810-6914-4D5E-AE14-B1099F0E1F7D}" type="pres">
      <dgm:prSet presAssocID="{BC8C5E91-8E2F-4A23-8077-BA05B0F1EEF9}" presName="LevelTwoTextNode" presStyleLbl="node2" presStyleIdx="0" presStyleCnt="2" custScaleY="141807">
        <dgm:presLayoutVars>
          <dgm:chPref val="3"/>
        </dgm:presLayoutVars>
      </dgm:prSet>
      <dgm:spPr/>
    </dgm:pt>
    <dgm:pt modelId="{3A2F8B5E-D9CC-4955-BD6B-438ACA61B269}" type="pres">
      <dgm:prSet presAssocID="{BC8C5E91-8E2F-4A23-8077-BA05B0F1EEF9}" presName="level3hierChild" presStyleCnt="0"/>
      <dgm:spPr/>
    </dgm:pt>
    <dgm:pt modelId="{D160B42F-7378-49BB-8AA4-1C770E68E30F}" type="pres">
      <dgm:prSet presAssocID="{06D82EB3-095A-4796-9598-9BB411407B17}" presName="conn2-1" presStyleLbl="parChTrans1D3" presStyleIdx="0" presStyleCnt="2"/>
      <dgm:spPr/>
    </dgm:pt>
    <dgm:pt modelId="{BF486471-4C4C-4D1E-883B-C53BC4707C2C}" type="pres">
      <dgm:prSet presAssocID="{06D82EB3-095A-4796-9598-9BB411407B17}" presName="connTx" presStyleLbl="parChTrans1D3" presStyleIdx="0" presStyleCnt="2"/>
      <dgm:spPr/>
    </dgm:pt>
    <dgm:pt modelId="{5A02A86B-5981-4279-B910-04848FBEC7F8}" type="pres">
      <dgm:prSet presAssocID="{C30E5DD6-D993-4DA7-8F5B-737BDC93E1E0}" presName="root2" presStyleCnt="0"/>
      <dgm:spPr/>
    </dgm:pt>
    <dgm:pt modelId="{48ADF174-4E19-48F5-9542-342E06D8D49A}" type="pres">
      <dgm:prSet presAssocID="{C30E5DD6-D993-4DA7-8F5B-737BDC93E1E0}" presName="LevelTwoTextNode" presStyleLbl="node3" presStyleIdx="0" presStyleCnt="2">
        <dgm:presLayoutVars>
          <dgm:chPref val="3"/>
        </dgm:presLayoutVars>
      </dgm:prSet>
      <dgm:spPr/>
    </dgm:pt>
    <dgm:pt modelId="{1BF661AE-9E93-41BA-91A8-2484B1CC2ED7}" type="pres">
      <dgm:prSet presAssocID="{C30E5DD6-D993-4DA7-8F5B-737BDC93E1E0}" presName="level3hierChild" presStyleCnt="0"/>
      <dgm:spPr/>
    </dgm:pt>
    <dgm:pt modelId="{C2FCB06C-F76E-4EC9-8D49-C4A67BB0AEBE}" type="pres">
      <dgm:prSet presAssocID="{3FEC6922-4FD1-421A-9189-295528C14E98}" presName="conn2-1" presStyleLbl="parChTrans1D4" presStyleIdx="0" presStyleCnt="2"/>
      <dgm:spPr/>
    </dgm:pt>
    <dgm:pt modelId="{9CFA9149-0351-4B27-B8B5-C026FFA1CD90}" type="pres">
      <dgm:prSet presAssocID="{3FEC6922-4FD1-421A-9189-295528C14E98}" presName="connTx" presStyleLbl="parChTrans1D4" presStyleIdx="0" presStyleCnt="2"/>
      <dgm:spPr/>
    </dgm:pt>
    <dgm:pt modelId="{F5E500D4-B13E-4FA2-A61D-D4043B1F100B}" type="pres">
      <dgm:prSet presAssocID="{EE17B01E-81A6-4C38-8BE9-FE7405AE38BB}" presName="root2" presStyleCnt="0"/>
      <dgm:spPr/>
    </dgm:pt>
    <dgm:pt modelId="{BF965EF9-1F24-4E13-BC95-3EDE70815DEF}" type="pres">
      <dgm:prSet presAssocID="{EE17B01E-81A6-4C38-8BE9-FE7405AE38BB}" presName="LevelTwoTextNode" presStyleLbl="node4" presStyleIdx="0" presStyleCnt="2">
        <dgm:presLayoutVars>
          <dgm:chPref val="3"/>
        </dgm:presLayoutVars>
      </dgm:prSet>
      <dgm:spPr/>
    </dgm:pt>
    <dgm:pt modelId="{2BC49EBD-A35F-41B7-8110-40E5A9430098}" type="pres">
      <dgm:prSet presAssocID="{EE17B01E-81A6-4C38-8BE9-FE7405AE38BB}" presName="level3hierChild" presStyleCnt="0"/>
      <dgm:spPr/>
    </dgm:pt>
    <dgm:pt modelId="{D42336AF-EF26-4C76-8D37-C1328DA2EE0D}" type="pres">
      <dgm:prSet presAssocID="{5268728F-640A-4230-9844-282751FC17DA}" presName="conn2-1" presStyleLbl="parChTrans1D4" presStyleIdx="1" presStyleCnt="2"/>
      <dgm:spPr/>
    </dgm:pt>
    <dgm:pt modelId="{E2D7F8C1-3DDA-4E62-8BFA-7641789D352B}" type="pres">
      <dgm:prSet presAssocID="{5268728F-640A-4230-9844-282751FC17DA}" presName="connTx" presStyleLbl="parChTrans1D4" presStyleIdx="1" presStyleCnt="2"/>
      <dgm:spPr/>
    </dgm:pt>
    <dgm:pt modelId="{F3E4D88E-9BE2-4B9C-8161-E4B05C256930}" type="pres">
      <dgm:prSet presAssocID="{82786C94-61D7-4295-A98F-5E974AB7DA15}" presName="root2" presStyleCnt="0"/>
      <dgm:spPr/>
    </dgm:pt>
    <dgm:pt modelId="{60E1E233-D4F1-484B-A955-5F53D571E067}" type="pres">
      <dgm:prSet presAssocID="{82786C94-61D7-4295-A98F-5E974AB7DA15}" presName="LevelTwoTextNode" presStyleLbl="node4" presStyleIdx="1" presStyleCnt="2">
        <dgm:presLayoutVars>
          <dgm:chPref val="3"/>
        </dgm:presLayoutVars>
      </dgm:prSet>
      <dgm:spPr/>
    </dgm:pt>
    <dgm:pt modelId="{32657046-1C42-44D0-9CF9-45793B3CB4A0}" type="pres">
      <dgm:prSet presAssocID="{82786C94-61D7-4295-A98F-5E974AB7DA15}" presName="level3hierChild" presStyleCnt="0"/>
      <dgm:spPr/>
    </dgm:pt>
    <dgm:pt modelId="{1A1AD065-8F29-4947-A673-F4C27671061D}" type="pres">
      <dgm:prSet presAssocID="{D7E17968-AF6E-405C-A231-49884A319DF4}" presName="conn2-1" presStyleLbl="parChTrans1D2" presStyleIdx="1" presStyleCnt="2"/>
      <dgm:spPr/>
    </dgm:pt>
    <dgm:pt modelId="{FE57B802-B7BC-4500-83E0-9A2AD89AE2FE}" type="pres">
      <dgm:prSet presAssocID="{D7E17968-AF6E-405C-A231-49884A319DF4}" presName="connTx" presStyleLbl="parChTrans1D2" presStyleIdx="1" presStyleCnt="2"/>
      <dgm:spPr/>
    </dgm:pt>
    <dgm:pt modelId="{27352BCE-52B9-4C33-8ADC-B9D8E38D9BBD}" type="pres">
      <dgm:prSet presAssocID="{49F9D28B-067C-400B-9741-94A3A662D02D}" presName="root2" presStyleCnt="0"/>
      <dgm:spPr/>
    </dgm:pt>
    <dgm:pt modelId="{ACAF9781-13B3-4B1E-A8C1-C9B419EF6F85}" type="pres">
      <dgm:prSet presAssocID="{49F9D28B-067C-400B-9741-94A3A662D02D}" presName="LevelTwoTextNode" presStyleLbl="node2" presStyleIdx="1" presStyleCnt="2">
        <dgm:presLayoutVars>
          <dgm:chPref val="3"/>
        </dgm:presLayoutVars>
      </dgm:prSet>
      <dgm:spPr/>
    </dgm:pt>
    <dgm:pt modelId="{CE1B3C41-BEBE-4740-A966-EDD5514AB167}" type="pres">
      <dgm:prSet presAssocID="{49F9D28B-067C-400B-9741-94A3A662D02D}" presName="level3hierChild" presStyleCnt="0"/>
      <dgm:spPr/>
    </dgm:pt>
    <dgm:pt modelId="{9CD3FD0A-BC65-4AC6-9FEE-DF4C2ECB6DEE}" type="pres">
      <dgm:prSet presAssocID="{A423C887-E7FF-4350-BA51-193E3A1B2F12}" presName="conn2-1" presStyleLbl="parChTrans1D3" presStyleIdx="1" presStyleCnt="2"/>
      <dgm:spPr/>
    </dgm:pt>
    <dgm:pt modelId="{AB6C33BD-151F-4A2F-ADB1-21148A18E6B3}" type="pres">
      <dgm:prSet presAssocID="{A423C887-E7FF-4350-BA51-193E3A1B2F12}" presName="connTx" presStyleLbl="parChTrans1D3" presStyleIdx="1" presStyleCnt="2"/>
      <dgm:spPr/>
    </dgm:pt>
    <dgm:pt modelId="{8C2FB30B-813F-4449-9FEA-DC13C79B284B}" type="pres">
      <dgm:prSet presAssocID="{2CCBAE6A-E0BE-49DB-A77B-0E07993E6F42}" presName="root2" presStyleCnt="0"/>
      <dgm:spPr/>
    </dgm:pt>
    <dgm:pt modelId="{D4A56F00-CB38-4ABE-8403-C14856E17555}" type="pres">
      <dgm:prSet presAssocID="{2CCBAE6A-E0BE-49DB-A77B-0E07993E6F42}" presName="LevelTwoTextNode" presStyleLbl="node3" presStyleIdx="1" presStyleCnt="2">
        <dgm:presLayoutVars>
          <dgm:chPref val="3"/>
        </dgm:presLayoutVars>
      </dgm:prSet>
      <dgm:spPr/>
    </dgm:pt>
    <dgm:pt modelId="{D7964561-AF49-4490-8140-87A132C9E907}" type="pres">
      <dgm:prSet presAssocID="{2CCBAE6A-E0BE-49DB-A77B-0E07993E6F42}" presName="level3hierChild" presStyleCnt="0"/>
      <dgm:spPr/>
    </dgm:pt>
  </dgm:ptLst>
  <dgm:cxnLst>
    <dgm:cxn modelId="{D7E63804-C3B0-43A6-A490-F11EDE5F403B}" type="presOf" srcId="{EE17B01E-81A6-4C38-8BE9-FE7405AE38BB}" destId="{BF965EF9-1F24-4E13-BC95-3EDE70815DEF}" srcOrd="0" destOrd="0" presId="urn:microsoft.com/office/officeart/2005/8/layout/hierarchy2"/>
    <dgm:cxn modelId="{E4FC8D0C-6CE5-442B-A7E5-D44981319AFC}" type="presOf" srcId="{5268728F-640A-4230-9844-282751FC17DA}" destId="{D42336AF-EF26-4C76-8D37-C1328DA2EE0D}" srcOrd="0" destOrd="0" presId="urn:microsoft.com/office/officeart/2005/8/layout/hierarchy2"/>
    <dgm:cxn modelId="{EB7AEB0C-5590-4382-813E-FA29D1E1C310}" type="presOf" srcId="{D7E17968-AF6E-405C-A231-49884A319DF4}" destId="{1A1AD065-8F29-4947-A673-F4C27671061D}" srcOrd="0" destOrd="0" presId="urn:microsoft.com/office/officeart/2005/8/layout/hierarchy2"/>
    <dgm:cxn modelId="{86DF1E17-8CFF-445B-A042-8D064DF35BC9}" srcId="{BC8C5E91-8E2F-4A23-8077-BA05B0F1EEF9}" destId="{C30E5DD6-D993-4DA7-8F5B-737BDC93E1E0}" srcOrd="0" destOrd="0" parTransId="{06D82EB3-095A-4796-9598-9BB411407B17}" sibTransId="{5F356898-3C85-4DE1-A743-27A57B2715D9}"/>
    <dgm:cxn modelId="{41EECC22-BCAE-4E37-8F50-17B103191D98}" type="presOf" srcId="{49F9D28B-067C-400B-9741-94A3A662D02D}" destId="{ACAF9781-13B3-4B1E-A8C1-C9B419EF6F85}" srcOrd="0" destOrd="0" presId="urn:microsoft.com/office/officeart/2005/8/layout/hierarchy2"/>
    <dgm:cxn modelId="{EFF9CE26-FDA3-439A-9052-A0A243DBA42F}" type="presOf" srcId="{82786C94-61D7-4295-A98F-5E974AB7DA15}" destId="{60E1E233-D4F1-484B-A955-5F53D571E067}" srcOrd="0" destOrd="0" presId="urn:microsoft.com/office/officeart/2005/8/layout/hierarchy2"/>
    <dgm:cxn modelId="{1D92A740-9FA2-4114-80F3-9551DA570C9D}" srcId="{1FFC324F-83F5-4F06-9A08-C5B506620687}" destId="{E57DD758-603B-4561-98C4-C8EA81CBECA7}" srcOrd="0" destOrd="0" parTransId="{A81A35F8-69ED-42C7-ACBE-E6D49B4C1708}" sibTransId="{E89FC9E5-DEF4-46CC-B20E-D77E196FF453}"/>
    <dgm:cxn modelId="{1E20915C-C2BB-4338-B81D-20D0A8C2DA00}" type="presOf" srcId="{1FFC324F-83F5-4F06-9A08-C5B506620687}" destId="{66F4078C-B7D0-4598-B3EA-94931718280C}" srcOrd="0" destOrd="0" presId="urn:microsoft.com/office/officeart/2005/8/layout/hierarchy2"/>
    <dgm:cxn modelId="{C8093168-B410-4D28-A83A-F4BB7EB3071B}" srcId="{C30E5DD6-D993-4DA7-8F5B-737BDC93E1E0}" destId="{EE17B01E-81A6-4C38-8BE9-FE7405AE38BB}" srcOrd="0" destOrd="0" parTransId="{3FEC6922-4FD1-421A-9189-295528C14E98}" sibTransId="{FDE7FFD3-E607-4A8B-8B8B-BDB24907F18E}"/>
    <dgm:cxn modelId="{7A570D72-8597-4CD7-909C-3B5641A1C3B1}" srcId="{E57DD758-603B-4561-98C4-C8EA81CBECA7}" destId="{49F9D28B-067C-400B-9741-94A3A662D02D}" srcOrd="1" destOrd="0" parTransId="{D7E17968-AF6E-405C-A231-49884A319DF4}" sibTransId="{36871DBC-C16D-496D-A98A-9D7872C6A3D0}"/>
    <dgm:cxn modelId="{5B971072-9E1E-4FBB-8F18-E0B13C1F1617}" srcId="{E57DD758-603B-4561-98C4-C8EA81CBECA7}" destId="{BC8C5E91-8E2F-4A23-8077-BA05B0F1EEF9}" srcOrd="0" destOrd="0" parTransId="{88F80014-14B5-48C9-9C87-73FB85EE385C}" sibTransId="{6D709D25-6C9F-499D-AEB8-C4F0DDA17ED5}"/>
    <dgm:cxn modelId="{FA579852-6665-494F-8C82-CFF8B12FB825}" type="presOf" srcId="{C30E5DD6-D993-4DA7-8F5B-737BDC93E1E0}" destId="{48ADF174-4E19-48F5-9542-342E06D8D49A}" srcOrd="0" destOrd="0" presId="urn:microsoft.com/office/officeart/2005/8/layout/hierarchy2"/>
    <dgm:cxn modelId="{601A6779-01A0-4D4D-A167-BEB1F7808673}" type="presOf" srcId="{88F80014-14B5-48C9-9C87-73FB85EE385C}" destId="{7CCDE928-F73D-4B63-9526-B53D1000E657}" srcOrd="1" destOrd="0" presId="urn:microsoft.com/office/officeart/2005/8/layout/hierarchy2"/>
    <dgm:cxn modelId="{AD804D79-F974-4AD5-A862-A1383381F936}" type="presOf" srcId="{2CCBAE6A-E0BE-49DB-A77B-0E07993E6F42}" destId="{D4A56F00-CB38-4ABE-8403-C14856E17555}" srcOrd="0" destOrd="0" presId="urn:microsoft.com/office/officeart/2005/8/layout/hierarchy2"/>
    <dgm:cxn modelId="{F40D117C-96E5-4B3C-8B54-2B407B3563E4}" type="presOf" srcId="{06D82EB3-095A-4796-9598-9BB411407B17}" destId="{BF486471-4C4C-4D1E-883B-C53BC4707C2C}" srcOrd="1" destOrd="0" presId="urn:microsoft.com/office/officeart/2005/8/layout/hierarchy2"/>
    <dgm:cxn modelId="{881A7C7C-229F-4E29-B5D8-95881F806869}" type="presOf" srcId="{5268728F-640A-4230-9844-282751FC17DA}" destId="{E2D7F8C1-3DDA-4E62-8BFA-7641789D352B}" srcOrd="1" destOrd="0" presId="urn:microsoft.com/office/officeart/2005/8/layout/hierarchy2"/>
    <dgm:cxn modelId="{0BCBDF8A-B075-4515-A45B-5C27801C11A2}" type="presOf" srcId="{3FEC6922-4FD1-421A-9189-295528C14E98}" destId="{C2FCB06C-F76E-4EC9-8D49-C4A67BB0AEBE}" srcOrd="0" destOrd="0" presId="urn:microsoft.com/office/officeart/2005/8/layout/hierarchy2"/>
    <dgm:cxn modelId="{EE96239A-6B79-4B7B-ACB2-C325462E8494}" srcId="{49F9D28B-067C-400B-9741-94A3A662D02D}" destId="{2CCBAE6A-E0BE-49DB-A77B-0E07993E6F42}" srcOrd="0" destOrd="0" parTransId="{A423C887-E7FF-4350-BA51-193E3A1B2F12}" sibTransId="{87512C03-161D-46EA-914C-379011DB3644}"/>
    <dgm:cxn modelId="{64A498A2-0863-496A-B228-C44BA410F786}" type="presOf" srcId="{3FEC6922-4FD1-421A-9189-295528C14E98}" destId="{9CFA9149-0351-4B27-B8B5-C026FFA1CD90}" srcOrd="1" destOrd="0" presId="urn:microsoft.com/office/officeart/2005/8/layout/hierarchy2"/>
    <dgm:cxn modelId="{0ED4C5B8-CC9D-4701-9C07-0010EF75B881}" type="presOf" srcId="{BC8C5E91-8E2F-4A23-8077-BA05B0F1EEF9}" destId="{212C9810-6914-4D5E-AE14-B1099F0E1F7D}" srcOrd="0" destOrd="0" presId="urn:microsoft.com/office/officeart/2005/8/layout/hierarchy2"/>
    <dgm:cxn modelId="{42E879BE-8EB6-4479-B65C-4C71194FA8BD}" type="presOf" srcId="{A423C887-E7FF-4350-BA51-193E3A1B2F12}" destId="{AB6C33BD-151F-4A2F-ADB1-21148A18E6B3}" srcOrd="1" destOrd="0" presId="urn:microsoft.com/office/officeart/2005/8/layout/hierarchy2"/>
    <dgm:cxn modelId="{2532DBBF-133E-4A34-9C96-B2D604FE1A85}" type="presOf" srcId="{D7E17968-AF6E-405C-A231-49884A319DF4}" destId="{FE57B802-B7BC-4500-83E0-9A2AD89AE2FE}" srcOrd="1" destOrd="0" presId="urn:microsoft.com/office/officeart/2005/8/layout/hierarchy2"/>
    <dgm:cxn modelId="{9A3D47C9-3217-442C-AC43-B41FAE506667}" srcId="{C30E5DD6-D993-4DA7-8F5B-737BDC93E1E0}" destId="{82786C94-61D7-4295-A98F-5E974AB7DA15}" srcOrd="1" destOrd="0" parTransId="{5268728F-640A-4230-9844-282751FC17DA}" sibTransId="{720E8433-C7AE-43A7-A72F-D60D2872D42F}"/>
    <dgm:cxn modelId="{9C73DDD3-4528-4E6A-87FC-AEC2B06D3F5C}" type="presOf" srcId="{E57DD758-603B-4561-98C4-C8EA81CBECA7}" destId="{73D80493-336D-4AB9-BD1E-3865C27B11D8}" srcOrd="0" destOrd="0" presId="urn:microsoft.com/office/officeart/2005/8/layout/hierarchy2"/>
    <dgm:cxn modelId="{694958D6-668F-4159-999E-19A1CC005470}" type="presOf" srcId="{A423C887-E7FF-4350-BA51-193E3A1B2F12}" destId="{9CD3FD0A-BC65-4AC6-9FEE-DF4C2ECB6DEE}" srcOrd="0" destOrd="0" presId="urn:microsoft.com/office/officeart/2005/8/layout/hierarchy2"/>
    <dgm:cxn modelId="{8A10D6D6-138A-49C7-9BCE-5C12AE45F7B5}" type="presOf" srcId="{88F80014-14B5-48C9-9C87-73FB85EE385C}" destId="{79DF45A0-C54D-4BAA-8BE1-3D9DAEAFAC9F}" srcOrd="0" destOrd="0" presId="urn:microsoft.com/office/officeart/2005/8/layout/hierarchy2"/>
    <dgm:cxn modelId="{735018E4-DB48-4BAF-8421-247AA5357897}" type="presOf" srcId="{06D82EB3-095A-4796-9598-9BB411407B17}" destId="{D160B42F-7378-49BB-8AA4-1C770E68E30F}" srcOrd="0" destOrd="0" presId="urn:microsoft.com/office/officeart/2005/8/layout/hierarchy2"/>
    <dgm:cxn modelId="{CEE15619-06FF-462B-ACE0-B259B5A8656B}" type="presParOf" srcId="{66F4078C-B7D0-4598-B3EA-94931718280C}" destId="{45D954FF-4151-4AF3-A399-F54A57BAC71A}" srcOrd="0" destOrd="0" presId="urn:microsoft.com/office/officeart/2005/8/layout/hierarchy2"/>
    <dgm:cxn modelId="{368BF13B-CFF8-4C0A-A79D-B84374D0E4C6}" type="presParOf" srcId="{45D954FF-4151-4AF3-A399-F54A57BAC71A}" destId="{73D80493-336D-4AB9-BD1E-3865C27B11D8}" srcOrd="0" destOrd="0" presId="urn:microsoft.com/office/officeart/2005/8/layout/hierarchy2"/>
    <dgm:cxn modelId="{E5E22AC8-1659-42D0-8642-6CCF6635946C}" type="presParOf" srcId="{45D954FF-4151-4AF3-A399-F54A57BAC71A}" destId="{401718AD-764D-4D3F-AF6A-64D6DC2E206E}" srcOrd="1" destOrd="0" presId="urn:microsoft.com/office/officeart/2005/8/layout/hierarchy2"/>
    <dgm:cxn modelId="{102EC51A-4238-4232-84A4-63B0EB256204}" type="presParOf" srcId="{401718AD-764D-4D3F-AF6A-64D6DC2E206E}" destId="{79DF45A0-C54D-4BAA-8BE1-3D9DAEAFAC9F}" srcOrd="0" destOrd="0" presId="urn:microsoft.com/office/officeart/2005/8/layout/hierarchy2"/>
    <dgm:cxn modelId="{04FD574C-0563-48E7-B255-AF4F10488FC1}" type="presParOf" srcId="{79DF45A0-C54D-4BAA-8BE1-3D9DAEAFAC9F}" destId="{7CCDE928-F73D-4B63-9526-B53D1000E657}" srcOrd="0" destOrd="0" presId="urn:microsoft.com/office/officeart/2005/8/layout/hierarchy2"/>
    <dgm:cxn modelId="{C009E22B-4AE1-4B18-AD84-E73C2EAF1957}" type="presParOf" srcId="{401718AD-764D-4D3F-AF6A-64D6DC2E206E}" destId="{9EEDEFED-0434-44AB-9799-74F67D06C32B}" srcOrd="1" destOrd="0" presId="urn:microsoft.com/office/officeart/2005/8/layout/hierarchy2"/>
    <dgm:cxn modelId="{94F62972-7EB7-469B-8AFB-F3557676C9CE}" type="presParOf" srcId="{9EEDEFED-0434-44AB-9799-74F67D06C32B}" destId="{212C9810-6914-4D5E-AE14-B1099F0E1F7D}" srcOrd="0" destOrd="0" presId="urn:microsoft.com/office/officeart/2005/8/layout/hierarchy2"/>
    <dgm:cxn modelId="{05694023-9085-452E-9A9A-7CAC05BA7BA7}" type="presParOf" srcId="{9EEDEFED-0434-44AB-9799-74F67D06C32B}" destId="{3A2F8B5E-D9CC-4955-BD6B-438ACA61B269}" srcOrd="1" destOrd="0" presId="urn:microsoft.com/office/officeart/2005/8/layout/hierarchy2"/>
    <dgm:cxn modelId="{D6FBF7BE-2E70-482C-A9BF-9FCBE937040C}" type="presParOf" srcId="{3A2F8B5E-D9CC-4955-BD6B-438ACA61B269}" destId="{D160B42F-7378-49BB-8AA4-1C770E68E30F}" srcOrd="0" destOrd="0" presId="urn:microsoft.com/office/officeart/2005/8/layout/hierarchy2"/>
    <dgm:cxn modelId="{8E51C8C8-B9A7-4920-BE7B-DB0D20567F7D}" type="presParOf" srcId="{D160B42F-7378-49BB-8AA4-1C770E68E30F}" destId="{BF486471-4C4C-4D1E-883B-C53BC4707C2C}" srcOrd="0" destOrd="0" presId="urn:microsoft.com/office/officeart/2005/8/layout/hierarchy2"/>
    <dgm:cxn modelId="{CA30D13D-F60E-4840-9199-6FD95ED0A851}" type="presParOf" srcId="{3A2F8B5E-D9CC-4955-BD6B-438ACA61B269}" destId="{5A02A86B-5981-4279-B910-04848FBEC7F8}" srcOrd="1" destOrd="0" presId="urn:microsoft.com/office/officeart/2005/8/layout/hierarchy2"/>
    <dgm:cxn modelId="{28560FE9-ED58-47B6-BC9F-7B5E44E13926}" type="presParOf" srcId="{5A02A86B-5981-4279-B910-04848FBEC7F8}" destId="{48ADF174-4E19-48F5-9542-342E06D8D49A}" srcOrd="0" destOrd="0" presId="urn:microsoft.com/office/officeart/2005/8/layout/hierarchy2"/>
    <dgm:cxn modelId="{0E792EAC-AAD6-4BDE-817B-EFF9CD3B9A58}" type="presParOf" srcId="{5A02A86B-5981-4279-B910-04848FBEC7F8}" destId="{1BF661AE-9E93-41BA-91A8-2484B1CC2ED7}" srcOrd="1" destOrd="0" presId="urn:microsoft.com/office/officeart/2005/8/layout/hierarchy2"/>
    <dgm:cxn modelId="{2DCE23A0-9DF7-49CE-88D5-AD79B42CBB45}" type="presParOf" srcId="{1BF661AE-9E93-41BA-91A8-2484B1CC2ED7}" destId="{C2FCB06C-F76E-4EC9-8D49-C4A67BB0AEBE}" srcOrd="0" destOrd="0" presId="urn:microsoft.com/office/officeart/2005/8/layout/hierarchy2"/>
    <dgm:cxn modelId="{3C79D799-D3DE-4A14-9048-93219589EC33}" type="presParOf" srcId="{C2FCB06C-F76E-4EC9-8D49-C4A67BB0AEBE}" destId="{9CFA9149-0351-4B27-B8B5-C026FFA1CD90}" srcOrd="0" destOrd="0" presId="urn:microsoft.com/office/officeart/2005/8/layout/hierarchy2"/>
    <dgm:cxn modelId="{DBF6A03A-FD8C-4888-A8B9-BF2E92703A52}" type="presParOf" srcId="{1BF661AE-9E93-41BA-91A8-2484B1CC2ED7}" destId="{F5E500D4-B13E-4FA2-A61D-D4043B1F100B}" srcOrd="1" destOrd="0" presId="urn:microsoft.com/office/officeart/2005/8/layout/hierarchy2"/>
    <dgm:cxn modelId="{3FCB55EB-78F0-44F6-B73E-6286A7386463}" type="presParOf" srcId="{F5E500D4-B13E-4FA2-A61D-D4043B1F100B}" destId="{BF965EF9-1F24-4E13-BC95-3EDE70815DEF}" srcOrd="0" destOrd="0" presId="urn:microsoft.com/office/officeart/2005/8/layout/hierarchy2"/>
    <dgm:cxn modelId="{C590DB4D-A38C-42A8-8903-46400F44ECFD}" type="presParOf" srcId="{F5E500D4-B13E-4FA2-A61D-D4043B1F100B}" destId="{2BC49EBD-A35F-41B7-8110-40E5A9430098}" srcOrd="1" destOrd="0" presId="urn:microsoft.com/office/officeart/2005/8/layout/hierarchy2"/>
    <dgm:cxn modelId="{FB46F183-2533-4B04-AD08-3DDAB3073A05}" type="presParOf" srcId="{1BF661AE-9E93-41BA-91A8-2484B1CC2ED7}" destId="{D42336AF-EF26-4C76-8D37-C1328DA2EE0D}" srcOrd="2" destOrd="0" presId="urn:microsoft.com/office/officeart/2005/8/layout/hierarchy2"/>
    <dgm:cxn modelId="{B4EB9528-9C5D-43CC-AE89-A0B5BD2DE4BC}" type="presParOf" srcId="{D42336AF-EF26-4C76-8D37-C1328DA2EE0D}" destId="{E2D7F8C1-3DDA-4E62-8BFA-7641789D352B}" srcOrd="0" destOrd="0" presId="urn:microsoft.com/office/officeart/2005/8/layout/hierarchy2"/>
    <dgm:cxn modelId="{7ED37982-EE9F-4696-8339-38B83F3F15C5}" type="presParOf" srcId="{1BF661AE-9E93-41BA-91A8-2484B1CC2ED7}" destId="{F3E4D88E-9BE2-4B9C-8161-E4B05C256930}" srcOrd="3" destOrd="0" presId="urn:microsoft.com/office/officeart/2005/8/layout/hierarchy2"/>
    <dgm:cxn modelId="{7CE7B4E7-615C-4546-8C95-8CE7BAB265C6}" type="presParOf" srcId="{F3E4D88E-9BE2-4B9C-8161-E4B05C256930}" destId="{60E1E233-D4F1-484B-A955-5F53D571E067}" srcOrd="0" destOrd="0" presId="urn:microsoft.com/office/officeart/2005/8/layout/hierarchy2"/>
    <dgm:cxn modelId="{BF4D5AB2-B924-488B-AE7A-97756413334E}" type="presParOf" srcId="{F3E4D88E-9BE2-4B9C-8161-E4B05C256930}" destId="{32657046-1C42-44D0-9CF9-45793B3CB4A0}" srcOrd="1" destOrd="0" presId="urn:microsoft.com/office/officeart/2005/8/layout/hierarchy2"/>
    <dgm:cxn modelId="{C06AA550-8E4A-4C8C-BFF9-77E97BE26463}" type="presParOf" srcId="{401718AD-764D-4D3F-AF6A-64D6DC2E206E}" destId="{1A1AD065-8F29-4947-A673-F4C27671061D}" srcOrd="2" destOrd="0" presId="urn:microsoft.com/office/officeart/2005/8/layout/hierarchy2"/>
    <dgm:cxn modelId="{A1BF2ADD-B3BA-4F55-8E36-9B384D5379BB}" type="presParOf" srcId="{1A1AD065-8F29-4947-A673-F4C27671061D}" destId="{FE57B802-B7BC-4500-83E0-9A2AD89AE2FE}" srcOrd="0" destOrd="0" presId="urn:microsoft.com/office/officeart/2005/8/layout/hierarchy2"/>
    <dgm:cxn modelId="{5C3DEE37-CB5E-46B0-B898-E2526AB656C5}" type="presParOf" srcId="{401718AD-764D-4D3F-AF6A-64D6DC2E206E}" destId="{27352BCE-52B9-4C33-8ADC-B9D8E38D9BBD}" srcOrd="3" destOrd="0" presId="urn:microsoft.com/office/officeart/2005/8/layout/hierarchy2"/>
    <dgm:cxn modelId="{789F9825-DA9E-4902-86A9-C0F5FA3B5249}" type="presParOf" srcId="{27352BCE-52B9-4C33-8ADC-B9D8E38D9BBD}" destId="{ACAF9781-13B3-4B1E-A8C1-C9B419EF6F85}" srcOrd="0" destOrd="0" presId="urn:microsoft.com/office/officeart/2005/8/layout/hierarchy2"/>
    <dgm:cxn modelId="{7D77768D-2BDD-4D94-854D-FADC5C0E08B5}" type="presParOf" srcId="{27352BCE-52B9-4C33-8ADC-B9D8E38D9BBD}" destId="{CE1B3C41-BEBE-4740-A966-EDD5514AB167}" srcOrd="1" destOrd="0" presId="urn:microsoft.com/office/officeart/2005/8/layout/hierarchy2"/>
    <dgm:cxn modelId="{61A20362-3C41-4319-9854-1D5BC685B91E}" type="presParOf" srcId="{CE1B3C41-BEBE-4740-A966-EDD5514AB167}" destId="{9CD3FD0A-BC65-4AC6-9FEE-DF4C2ECB6DEE}" srcOrd="0" destOrd="0" presId="urn:microsoft.com/office/officeart/2005/8/layout/hierarchy2"/>
    <dgm:cxn modelId="{4FA8C0F3-32FC-48F1-B469-DF7D157391AE}" type="presParOf" srcId="{9CD3FD0A-BC65-4AC6-9FEE-DF4C2ECB6DEE}" destId="{AB6C33BD-151F-4A2F-ADB1-21148A18E6B3}" srcOrd="0" destOrd="0" presId="urn:microsoft.com/office/officeart/2005/8/layout/hierarchy2"/>
    <dgm:cxn modelId="{7314D7E0-4117-40CF-9C44-38B885913ABF}" type="presParOf" srcId="{CE1B3C41-BEBE-4740-A966-EDD5514AB167}" destId="{8C2FB30B-813F-4449-9FEA-DC13C79B284B}" srcOrd="1" destOrd="0" presId="urn:microsoft.com/office/officeart/2005/8/layout/hierarchy2"/>
    <dgm:cxn modelId="{10C4F92D-C63B-47A4-BEF9-5D6A31ECBFA1}" type="presParOf" srcId="{8C2FB30B-813F-4449-9FEA-DC13C79B284B}" destId="{D4A56F00-CB38-4ABE-8403-C14856E17555}" srcOrd="0" destOrd="0" presId="urn:microsoft.com/office/officeart/2005/8/layout/hierarchy2"/>
    <dgm:cxn modelId="{3D617CF7-C955-415A-A48F-78BF74C7F815}" type="presParOf" srcId="{8C2FB30B-813F-4449-9FEA-DC13C79B284B}" destId="{D7964561-AF49-4490-8140-87A132C9E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80493-336D-4AB9-BD1E-3865C27B11D8}">
      <dsp:nvSpPr>
        <dsp:cNvPr id="0" name=""/>
        <dsp:cNvSpPr/>
      </dsp:nvSpPr>
      <dsp:spPr>
        <a:xfrm>
          <a:off x="2593" y="1765975"/>
          <a:ext cx="1973180" cy="98659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solidFill>
                <a:schemeClr val="tx1"/>
              </a:solidFill>
            </a:rPr>
            <a:t>VÁLTOZÁSKÉSZTETÉS</a:t>
          </a:r>
        </a:p>
      </dsp:txBody>
      <dsp:txXfrm>
        <a:off x="31489" y="1794871"/>
        <a:ext cx="1915388" cy="928798"/>
      </dsp:txXfrm>
    </dsp:sp>
    <dsp:sp modelId="{79DF45A0-C54D-4BAA-8BE1-3D9DAEAFAC9F}">
      <dsp:nvSpPr>
        <dsp:cNvPr id="0" name=""/>
        <dsp:cNvSpPr/>
      </dsp:nvSpPr>
      <dsp:spPr>
        <a:xfrm rot="19457599">
          <a:off x="1884414" y="1954268"/>
          <a:ext cx="971991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971991" y="2135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346110" y="1951325"/>
        <a:ext cx="48599" cy="48599"/>
      </dsp:txXfrm>
    </dsp:sp>
    <dsp:sp modelId="{212C9810-6914-4D5E-AE14-B1099F0E1F7D}">
      <dsp:nvSpPr>
        <dsp:cNvPr id="0" name=""/>
        <dsp:cNvSpPr/>
      </dsp:nvSpPr>
      <dsp:spPr>
        <a:xfrm>
          <a:off x="2765046" y="992453"/>
          <a:ext cx="1973180" cy="1399053"/>
        </a:xfrm>
        <a:prstGeom prst="roundRect">
          <a:avLst>
            <a:gd name="adj" fmla="val 10000"/>
          </a:avLst>
        </a:prstGeom>
        <a:solidFill>
          <a:srgbClr val="F8E0D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Elmaradt vagy sikertelen változáskezelés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+ diagnosztika hiánya</a:t>
          </a:r>
        </a:p>
      </dsp:txBody>
      <dsp:txXfrm>
        <a:off x="2806023" y="1033430"/>
        <a:ext cx="1891226" cy="1317099"/>
      </dsp:txXfrm>
    </dsp:sp>
    <dsp:sp modelId="{D160B42F-7378-49BB-8AA4-1C770E68E30F}">
      <dsp:nvSpPr>
        <dsp:cNvPr id="0" name=""/>
        <dsp:cNvSpPr/>
      </dsp:nvSpPr>
      <dsp:spPr>
        <a:xfrm>
          <a:off x="4738226" y="1670623"/>
          <a:ext cx="789272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789272" y="2135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113130" y="1672249"/>
        <a:ext cx="39463" cy="39463"/>
      </dsp:txXfrm>
    </dsp:sp>
    <dsp:sp modelId="{48ADF174-4E19-48F5-9542-342E06D8D49A}">
      <dsp:nvSpPr>
        <dsp:cNvPr id="0" name=""/>
        <dsp:cNvSpPr/>
      </dsp:nvSpPr>
      <dsp:spPr>
        <a:xfrm>
          <a:off x="5527498" y="1198685"/>
          <a:ext cx="1973180" cy="98659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bg1">
                  <a:lumMod val="85000"/>
                </a:schemeClr>
              </a:solidFill>
            </a:rPr>
            <a:t>Válsághelyzet</a:t>
          </a:r>
        </a:p>
      </dsp:txBody>
      <dsp:txXfrm>
        <a:off x="5556394" y="1227581"/>
        <a:ext cx="1915388" cy="928798"/>
      </dsp:txXfrm>
    </dsp:sp>
    <dsp:sp modelId="{C2FCB06C-F76E-4EC9-8D49-C4A67BB0AEBE}">
      <dsp:nvSpPr>
        <dsp:cNvPr id="0" name=""/>
        <dsp:cNvSpPr/>
      </dsp:nvSpPr>
      <dsp:spPr>
        <a:xfrm rot="19457599">
          <a:off x="7409319" y="1386978"/>
          <a:ext cx="971991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971991" y="21357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7871015" y="1384036"/>
        <a:ext cx="48599" cy="48599"/>
      </dsp:txXfrm>
    </dsp:sp>
    <dsp:sp modelId="{BF965EF9-1F24-4E13-BC95-3EDE70815DEF}">
      <dsp:nvSpPr>
        <dsp:cNvPr id="0" name=""/>
        <dsp:cNvSpPr/>
      </dsp:nvSpPr>
      <dsp:spPr>
        <a:xfrm>
          <a:off x="8289951" y="631396"/>
          <a:ext cx="1973180" cy="9865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/>
            <a:t>Diagnosztika</a:t>
          </a:r>
        </a:p>
      </dsp:txBody>
      <dsp:txXfrm>
        <a:off x="8318847" y="660292"/>
        <a:ext cx="1915388" cy="928798"/>
      </dsp:txXfrm>
    </dsp:sp>
    <dsp:sp modelId="{D42336AF-EF26-4C76-8D37-C1328DA2EE0D}">
      <dsp:nvSpPr>
        <dsp:cNvPr id="0" name=""/>
        <dsp:cNvSpPr/>
      </dsp:nvSpPr>
      <dsp:spPr>
        <a:xfrm rot="2142401">
          <a:off x="7409319" y="1954268"/>
          <a:ext cx="971991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971991" y="2135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7871015" y="1951325"/>
        <a:ext cx="48599" cy="48599"/>
      </dsp:txXfrm>
    </dsp:sp>
    <dsp:sp modelId="{60E1E233-D4F1-484B-A955-5F53D571E067}">
      <dsp:nvSpPr>
        <dsp:cNvPr id="0" name=""/>
        <dsp:cNvSpPr/>
      </dsp:nvSpPr>
      <dsp:spPr>
        <a:xfrm>
          <a:off x="8289951" y="1765975"/>
          <a:ext cx="1973180" cy="98659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bg1"/>
              </a:solidFill>
            </a:rPr>
            <a:t>Felszámolás</a:t>
          </a:r>
        </a:p>
      </dsp:txBody>
      <dsp:txXfrm>
        <a:off x="8318847" y="1794871"/>
        <a:ext cx="1915388" cy="928798"/>
      </dsp:txXfrm>
    </dsp:sp>
    <dsp:sp modelId="{1A1AD065-8F29-4947-A673-F4C27671061D}">
      <dsp:nvSpPr>
        <dsp:cNvPr id="0" name=""/>
        <dsp:cNvSpPr/>
      </dsp:nvSpPr>
      <dsp:spPr>
        <a:xfrm rot="2665353">
          <a:off x="1817850" y="2624673"/>
          <a:ext cx="1105117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1105117" y="21357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342781" y="2618402"/>
        <a:ext cx="55255" cy="55255"/>
      </dsp:txXfrm>
    </dsp:sp>
    <dsp:sp modelId="{ACAF9781-13B3-4B1E-A8C1-C9B419EF6F85}">
      <dsp:nvSpPr>
        <dsp:cNvPr id="0" name=""/>
        <dsp:cNvSpPr/>
      </dsp:nvSpPr>
      <dsp:spPr>
        <a:xfrm>
          <a:off x="2765046" y="2539496"/>
          <a:ext cx="1973180" cy="9865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Rendszeres diagnosztika</a:t>
          </a:r>
        </a:p>
      </dsp:txBody>
      <dsp:txXfrm>
        <a:off x="2793942" y="2568392"/>
        <a:ext cx="1915388" cy="928798"/>
      </dsp:txXfrm>
    </dsp:sp>
    <dsp:sp modelId="{9CD3FD0A-BC65-4AC6-9FEE-DF4C2ECB6DEE}">
      <dsp:nvSpPr>
        <dsp:cNvPr id="0" name=""/>
        <dsp:cNvSpPr/>
      </dsp:nvSpPr>
      <dsp:spPr>
        <a:xfrm>
          <a:off x="4738226" y="3011434"/>
          <a:ext cx="789272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789272" y="21357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113130" y="3013059"/>
        <a:ext cx="39463" cy="39463"/>
      </dsp:txXfrm>
    </dsp:sp>
    <dsp:sp modelId="{D4A56F00-CB38-4ABE-8403-C14856E17555}">
      <dsp:nvSpPr>
        <dsp:cNvPr id="0" name=""/>
        <dsp:cNvSpPr/>
      </dsp:nvSpPr>
      <dsp:spPr>
        <a:xfrm>
          <a:off x="5527498" y="2539496"/>
          <a:ext cx="1973180" cy="98659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Sikeres változáskezelés</a:t>
          </a:r>
        </a:p>
      </dsp:txBody>
      <dsp:txXfrm>
        <a:off x="5556394" y="2568392"/>
        <a:ext cx="1915388" cy="9287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6AB82-E483-4195-9963-99AA020D919A}">
      <dsp:nvSpPr>
        <dsp:cNvPr id="0" name=""/>
        <dsp:cNvSpPr/>
      </dsp:nvSpPr>
      <dsp:spPr>
        <a:xfrm>
          <a:off x="2058469" y="0"/>
          <a:ext cx="3981818" cy="2678037"/>
        </a:xfrm>
        <a:prstGeom prst="trapezoid">
          <a:avLst>
            <a:gd name="adj" fmla="val 74342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7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7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Szakmai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vezető stáb</a:t>
          </a:r>
        </a:p>
      </dsp:txBody>
      <dsp:txXfrm>
        <a:off x="2058469" y="0"/>
        <a:ext cx="3981818" cy="2678037"/>
      </dsp:txXfrm>
    </dsp:sp>
    <dsp:sp modelId="{932D92E8-B168-4842-8273-20B88F2B02D1}">
      <dsp:nvSpPr>
        <dsp:cNvPr id="0" name=""/>
        <dsp:cNvSpPr/>
      </dsp:nvSpPr>
      <dsp:spPr>
        <a:xfrm>
          <a:off x="1038771" y="2678037"/>
          <a:ext cx="6059361" cy="1397285"/>
        </a:xfrm>
        <a:prstGeom prst="trapezoid">
          <a:avLst>
            <a:gd name="adj" fmla="val 74342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chemeClr val="accent2">
                  <a:lumMod val="50000"/>
                </a:schemeClr>
              </a:solidFill>
            </a:rPr>
            <a:t>A gyülekezet vezetői és aktív tagjai</a:t>
          </a:r>
        </a:p>
      </dsp:txBody>
      <dsp:txXfrm>
        <a:off x="2099159" y="2678037"/>
        <a:ext cx="3938584" cy="1397285"/>
      </dsp:txXfrm>
    </dsp:sp>
    <dsp:sp modelId="{C2FBB1D4-2F1B-482F-A555-061A17577E13}">
      <dsp:nvSpPr>
        <dsp:cNvPr id="0" name=""/>
        <dsp:cNvSpPr/>
      </dsp:nvSpPr>
      <dsp:spPr>
        <a:xfrm>
          <a:off x="0" y="4075322"/>
          <a:ext cx="8136904" cy="1397285"/>
        </a:xfrm>
        <a:prstGeom prst="trapezoid">
          <a:avLst>
            <a:gd name="adj" fmla="val 74342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chemeClr val="accent2">
                  <a:lumMod val="50000"/>
                </a:schemeClr>
              </a:solidFill>
            </a:rPr>
            <a:t>A gyülekezet tágabb köre, akik imáikkal és szolgálatokkal segítik a munkát</a:t>
          </a:r>
        </a:p>
      </dsp:txBody>
      <dsp:txXfrm>
        <a:off x="1423958" y="4075322"/>
        <a:ext cx="5288987" cy="1397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FFB7A-E291-4BF4-8541-23ABA70FEE8F}">
      <dsp:nvSpPr>
        <dsp:cNvPr id="0" name=""/>
        <dsp:cNvSpPr/>
      </dsp:nvSpPr>
      <dsp:spPr>
        <a:xfrm>
          <a:off x="1377773" y="229218"/>
          <a:ext cx="2852493" cy="285249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Vissza-jelzés</a:t>
          </a:r>
        </a:p>
      </dsp:txBody>
      <dsp:txXfrm>
        <a:off x="2928646" y="755571"/>
        <a:ext cx="967810" cy="950831"/>
      </dsp:txXfrm>
    </dsp:sp>
    <dsp:sp modelId="{36F917DD-1AA9-41B7-A122-16A304538FDE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Megvalósítás</a:t>
          </a:r>
        </a:p>
      </dsp:txBody>
      <dsp:txXfrm>
        <a:off x="2011773" y="2113901"/>
        <a:ext cx="1290413" cy="882914"/>
      </dsp:txXfrm>
    </dsp:sp>
    <dsp:sp modelId="{CB07E3D3-27A6-4C64-A929-BA895AE7FA9D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Tervezés</a:t>
          </a:r>
        </a:p>
      </dsp:txBody>
      <dsp:txXfrm>
        <a:off x="1536358" y="874424"/>
        <a:ext cx="967810" cy="950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FFB7A-E291-4BF4-8541-23ABA70FEE8F}">
      <dsp:nvSpPr>
        <dsp:cNvPr id="0" name=""/>
        <dsp:cNvSpPr/>
      </dsp:nvSpPr>
      <dsp:spPr>
        <a:xfrm>
          <a:off x="1377773" y="229218"/>
          <a:ext cx="2852493" cy="285249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Vissza-jelzés</a:t>
          </a:r>
        </a:p>
      </dsp:txBody>
      <dsp:txXfrm>
        <a:off x="2928646" y="755571"/>
        <a:ext cx="967810" cy="950831"/>
      </dsp:txXfrm>
    </dsp:sp>
    <dsp:sp modelId="{36F917DD-1AA9-41B7-A122-16A304538FDE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Megvalósítás</a:t>
          </a:r>
        </a:p>
      </dsp:txBody>
      <dsp:txXfrm>
        <a:off x="2011773" y="2113901"/>
        <a:ext cx="1290413" cy="882914"/>
      </dsp:txXfrm>
    </dsp:sp>
    <dsp:sp modelId="{CB07E3D3-27A6-4C64-A929-BA895AE7FA9D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Tervezés</a:t>
          </a:r>
        </a:p>
      </dsp:txBody>
      <dsp:txXfrm>
        <a:off x="1536358" y="874424"/>
        <a:ext cx="967810" cy="950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FFB7A-E291-4BF4-8541-23ABA70FEE8F}">
      <dsp:nvSpPr>
        <dsp:cNvPr id="0" name=""/>
        <dsp:cNvSpPr/>
      </dsp:nvSpPr>
      <dsp:spPr>
        <a:xfrm>
          <a:off x="1377773" y="229218"/>
          <a:ext cx="2852493" cy="285249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Vissza-jelzés</a:t>
          </a:r>
        </a:p>
      </dsp:txBody>
      <dsp:txXfrm>
        <a:off x="2928646" y="755571"/>
        <a:ext cx="967810" cy="950831"/>
      </dsp:txXfrm>
    </dsp:sp>
    <dsp:sp modelId="{36F917DD-1AA9-41B7-A122-16A304538FDE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Megvalósítás</a:t>
          </a:r>
        </a:p>
      </dsp:txBody>
      <dsp:txXfrm>
        <a:off x="2011773" y="2113901"/>
        <a:ext cx="1290413" cy="882914"/>
      </dsp:txXfrm>
    </dsp:sp>
    <dsp:sp modelId="{CB07E3D3-27A6-4C64-A929-BA895AE7FA9D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Tervezés</a:t>
          </a:r>
        </a:p>
      </dsp:txBody>
      <dsp:txXfrm>
        <a:off x="1536358" y="874424"/>
        <a:ext cx="967810" cy="950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FFB7A-E291-4BF4-8541-23ABA70FEE8F}">
      <dsp:nvSpPr>
        <dsp:cNvPr id="0" name=""/>
        <dsp:cNvSpPr/>
      </dsp:nvSpPr>
      <dsp:spPr>
        <a:xfrm>
          <a:off x="1377773" y="229218"/>
          <a:ext cx="2852493" cy="285249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Vissza-jelzés</a:t>
          </a:r>
        </a:p>
      </dsp:txBody>
      <dsp:txXfrm>
        <a:off x="2928646" y="755571"/>
        <a:ext cx="967810" cy="950831"/>
      </dsp:txXfrm>
    </dsp:sp>
    <dsp:sp modelId="{36F917DD-1AA9-41B7-A122-16A304538FDE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Megvalósítás</a:t>
          </a:r>
        </a:p>
      </dsp:txBody>
      <dsp:txXfrm>
        <a:off x="2011773" y="2113901"/>
        <a:ext cx="1290413" cy="882914"/>
      </dsp:txXfrm>
    </dsp:sp>
    <dsp:sp modelId="{CB07E3D3-27A6-4C64-A929-BA895AE7FA9D}">
      <dsp:nvSpPr>
        <dsp:cNvPr id="0" name=""/>
        <dsp:cNvSpPr/>
      </dsp:nvSpPr>
      <dsp:spPr>
        <a:xfrm>
          <a:off x="1230733" y="314113"/>
          <a:ext cx="2852493" cy="285249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Tervezés</a:t>
          </a:r>
        </a:p>
      </dsp:txBody>
      <dsp:txXfrm>
        <a:off x="1536358" y="874424"/>
        <a:ext cx="967810" cy="950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00016-7A67-4120-91B5-28CDD54C23C7}">
      <dsp:nvSpPr>
        <dsp:cNvPr id="0" name=""/>
        <dsp:cNvSpPr/>
      </dsp:nvSpPr>
      <dsp:spPr>
        <a:xfrm>
          <a:off x="2556906" y="1847128"/>
          <a:ext cx="2257602" cy="225760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ysClr val="windowText" lastClr="000000"/>
              </a:solidFill>
            </a:rPr>
            <a:t>Gyüleke-zet</a:t>
          </a:r>
          <a:endParaRPr lang="hu-HU" sz="2000" kern="1200" dirty="0">
            <a:solidFill>
              <a:sysClr val="windowText" lastClr="000000"/>
            </a:solidFill>
          </a:endParaRPr>
        </a:p>
      </dsp:txBody>
      <dsp:txXfrm>
        <a:off x="3010784" y="2375960"/>
        <a:ext cx="1349846" cy="1160455"/>
      </dsp:txXfrm>
    </dsp:sp>
    <dsp:sp modelId="{320A0478-0176-4434-81B6-2B6A1DE6FB9D}">
      <dsp:nvSpPr>
        <dsp:cNvPr id="0" name=""/>
        <dsp:cNvSpPr/>
      </dsp:nvSpPr>
      <dsp:spPr>
        <a:xfrm>
          <a:off x="648272" y="2052365"/>
          <a:ext cx="1641892" cy="16418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Text" lastClr="000000"/>
              </a:solidFill>
            </a:rPr>
            <a:t>Lelkész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Text" lastClr="000000"/>
              </a:solidFill>
            </a:rPr>
            <a:t>/Gond-</a:t>
          </a:r>
          <a:r>
            <a:rPr lang="hu-HU" sz="1800" kern="1200" dirty="0" err="1">
              <a:solidFill>
                <a:sysClr val="windowText" lastClr="000000"/>
              </a:solidFill>
            </a:rPr>
            <a:t>nok</a:t>
          </a:r>
          <a:endParaRPr lang="hu-HU" sz="1800" kern="1200" dirty="0">
            <a:solidFill>
              <a:sysClr val="windowText" lastClr="000000"/>
            </a:solidFill>
          </a:endParaRPr>
        </a:p>
      </dsp:txBody>
      <dsp:txXfrm>
        <a:off x="1061623" y="2468215"/>
        <a:ext cx="815190" cy="810192"/>
      </dsp:txXfrm>
    </dsp:sp>
    <dsp:sp modelId="{AAB82377-30A0-4D59-AEEB-E7CD2D5FED4C}">
      <dsp:nvSpPr>
        <dsp:cNvPr id="0" name=""/>
        <dsp:cNvSpPr/>
      </dsp:nvSpPr>
      <dsp:spPr>
        <a:xfrm rot="20700000">
          <a:off x="1684184" y="856086"/>
          <a:ext cx="1608719" cy="160871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>
              <a:solidFill>
                <a:sysClr val="windowText" lastClr="000000"/>
              </a:solidFill>
            </a:rPr>
            <a:t>Presbi-térium</a:t>
          </a:r>
          <a:endParaRPr lang="hu-HU" sz="1800" kern="1200" dirty="0">
            <a:solidFill>
              <a:sysClr val="windowText" lastClr="000000"/>
            </a:solidFill>
          </a:endParaRPr>
        </a:p>
      </dsp:txBody>
      <dsp:txXfrm rot="-20700000">
        <a:off x="2037024" y="1208925"/>
        <a:ext cx="903040" cy="903040"/>
      </dsp:txXfrm>
    </dsp:sp>
    <dsp:sp modelId="{00A72FB2-D7B2-468A-A90B-6B024AAB9D9F}">
      <dsp:nvSpPr>
        <dsp:cNvPr id="0" name=""/>
        <dsp:cNvSpPr/>
      </dsp:nvSpPr>
      <dsp:spPr>
        <a:xfrm rot="7756263">
          <a:off x="2382333" y="1507017"/>
          <a:ext cx="2889730" cy="2889730"/>
        </a:xfrm>
        <a:prstGeom prst="circularArrow">
          <a:avLst>
            <a:gd name="adj1" fmla="val 4688"/>
            <a:gd name="adj2" fmla="val 299029"/>
            <a:gd name="adj3" fmla="val 2514090"/>
            <a:gd name="adj4" fmla="val 158657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45E72-57E9-4434-A72D-6D1C0813F56B}">
      <dsp:nvSpPr>
        <dsp:cNvPr id="0" name=""/>
        <dsp:cNvSpPr/>
      </dsp:nvSpPr>
      <dsp:spPr>
        <a:xfrm rot="12464892">
          <a:off x="440258" y="1966318"/>
          <a:ext cx="2099569" cy="20995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0E357-F2E8-4B8F-AA17-B7B9983B1711}">
      <dsp:nvSpPr>
        <dsp:cNvPr id="0" name=""/>
        <dsp:cNvSpPr/>
      </dsp:nvSpPr>
      <dsp:spPr>
        <a:xfrm rot="8544370">
          <a:off x="1188701" y="299561"/>
          <a:ext cx="2263759" cy="22637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385DA-219D-4EBC-B742-2A545F975A6D}">
      <dsp:nvSpPr>
        <dsp:cNvPr id="0" name=""/>
        <dsp:cNvSpPr/>
      </dsp:nvSpPr>
      <dsp:spPr>
        <a:xfrm>
          <a:off x="3350208" y="1588459"/>
          <a:ext cx="2645772" cy="2624883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>
              <a:solidFill>
                <a:sysClr val="windowText" lastClr="000000"/>
              </a:solidFill>
            </a:rPr>
            <a:t>Gyüleke-zet</a:t>
          </a:r>
          <a:endParaRPr lang="hu-HU" sz="2400" kern="1200" dirty="0">
            <a:solidFill>
              <a:sysClr val="windowText" lastClr="000000"/>
            </a:solidFill>
          </a:endParaRPr>
        </a:p>
      </dsp:txBody>
      <dsp:txXfrm>
        <a:off x="3880565" y="2203325"/>
        <a:ext cx="1585058" cy="1349244"/>
      </dsp:txXfrm>
    </dsp:sp>
    <dsp:sp modelId="{86C0B768-9A4A-4312-814A-213AE0112A54}">
      <dsp:nvSpPr>
        <dsp:cNvPr id="0" name=""/>
        <dsp:cNvSpPr/>
      </dsp:nvSpPr>
      <dsp:spPr>
        <a:xfrm>
          <a:off x="1089010" y="1563846"/>
          <a:ext cx="1638828" cy="163882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Text" lastClr="000000"/>
              </a:solidFill>
            </a:rPr>
            <a:t>Lelkész/Gond-</a:t>
          </a:r>
          <a:r>
            <a:rPr lang="hu-HU" sz="1800" kern="1200" dirty="0" err="1">
              <a:solidFill>
                <a:sysClr val="windowText" lastClr="000000"/>
              </a:solidFill>
            </a:rPr>
            <a:t>nok</a:t>
          </a:r>
          <a:endParaRPr lang="hu-HU" sz="1800" kern="1200" dirty="0">
            <a:solidFill>
              <a:sysClr val="windowText" lastClr="000000"/>
            </a:solidFill>
          </a:endParaRPr>
        </a:p>
      </dsp:txBody>
      <dsp:txXfrm>
        <a:off x="1501590" y="1978919"/>
        <a:ext cx="813668" cy="808682"/>
      </dsp:txXfrm>
    </dsp:sp>
    <dsp:sp modelId="{62196543-5D6C-4463-8C0E-BC1B3CE5336D}">
      <dsp:nvSpPr>
        <dsp:cNvPr id="0" name=""/>
        <dsp:cNvSpPr/>
      </dsp:nvSpPr>
      <dsp:spPr>
        <a:xfrm rot="20700000">
          <a:off x="2936537" y="73926"/>
          <a:ext cx="1690885" cy="16797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>
              <a:solidFill>
                <a:sysClr val="windowText" lastClr="000000"/>
              </a:solidFill>
            </a:rPr>
            <a:t>Pres-bitérium</a:t>
          </a:r>
          <a:endParaRPr lang="hu-HU" sz="1800" kern="1200" dirty="0">
            <a:solidFill>
              <a:sysClr val="windowText" lastClr="000000"/>
            </a:solidFill>
          </a:endParaRPr>
        </a:p>
      </dsp:txBody>
      <dsp:txXfrm rot="-20700000">
        <a:off x="3308056" y="441695"/>
        <a:ext cx="947847" cy="944251"/>
      </dsp:txXfrm>
    </dsp:sp>
    <dsp:sp modelId="{70DDFAF7-3214-45B5-90CF-BD60655682A0}">
      <dsp:nvSpPr>
        <dsp:cNvPr id="0" name=""/>
        <dsp:cNvSpPr/>
      </dsp:nvSpPr>
      <dsp:spPr>
        <a:xfrm rot="1539182">
          <a:off x="3389253" y="1472937"/>
          <a:ext cx="2884338" cy="2884338"/>
        </a:xfrm>
        <a:prstGeom prst="circularArrow">
          <a:avLst>
            <a:gd name="adj1" fmla="val 4687"/>
            <a:gd name="adj2" fmla="val 299029"/>
            <a:gd name="adj3" fmla="val 2513902"/>
            <a:gd name="adj4" fmla="val 15866161"/>
            <a:gd name="adj5" fmla="val 546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5312-37C0-4FA6-BBF2-ACD1CB489052}">
      <dsp:nvSpPr>
        <dsp:cNvPr id="0" name=""/>
        <dsp:cNvSpPr/>
      </dsp:nvSpPr>
      <dsp:spPr>
        <a:xfrm rot="2919862">
          <a:off x="870843" y="1284986"/>
          <a:ext cx="2095652" cy="20956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299F5-6572-4A94-81D8-280F5774C7BD}">
      <dsp:nvSpPr>
        <dsp:cNvPr id="0" name=""/>
        <dsp:cNvSpPr/>
      </dsp:nvSpPr>
      <dsp:spPr>
        <a:xfrm rot="20985606">
          <a:off x="2682569" y="-417751"/>
          <a:ext cx="2259535" cy="22595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4E0F2-00E8-4DDC-A5C9-3D60D55B1EB5}">
      <dsp:nvSpPr>
        <dsp:cNvPr id="0" name=""/>
        <dsp:cNvSpPr/>
      </dsp:nvSpPr>
      <dsp:spPr>
        <a:xfrm>
          <a:off x="2196589" y="691068"/>
          <a:ext cx="4732953" cy="4732953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2F39C-BDE7-4033-8280-2EDF0CCA8908}">
      <dsp:nvSpPr>
        <dsp:cNvPr id="0" name=""/>
        <dsp:cNvSpPr/>
      </dsp:nvSpPr>
      <dsp:spPr>
        <a:xfrm>
          <a:off x="2196589" y="691068"/>
          <a:ext cx="4732953" cy="4732953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EAF6A-C9B9-4478-B9F5-89F8207FE6A7}">
      <dsp:nvSpPr>
        <dsp:cNvPr id="0" name=""/>
        <dsp:cNvSpPr/>
      </dsp:nvSpPr>
      <dsp:spPr>
        <a:xfrm>
          <a:off x="2196589" y="691068"/>
          <a:ext cx="4732953" cy="4732953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739B3-26E5-4DD2-8D30-C5029A30BD3C}">
      <dsp:nvSpPr>
        <dsp:cNvPr id="0" name=""/>
        <dsp:cNvSpPr/>
      </dsp:nvSpPr>
      <dsp:spPr>
        <a:xfrm>
          <a:off x="2196589" y="691068"/>
          <a:ext cx="4732953" cy="4732953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39302-0370-4FCD-9FBC-2D9897BECE98}">
      <dsp:nvSpPr>
        <dsp:cNvPr id="0" name=""/>
        <dsp:cNvSpPr/>
      </dsp:nvSpPr>
      <dsp:spPr>
        <a:xfrm>
          <a:off x="2196589" y="691068"/>
          <a:ext cx="4732953" cy="4732953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82405-20D5-4ABD-A471-D7BEC81BB517}">
      <dsp:nvSpPr>
        <dsp:cNvPr id="0" name=""/>
        <dsp:cNvSpPr/>
      </dsp:nvSpPr>
      <dsp:spPr>
        <a:xfrm>
          <a:off x="2196589" y="691068"/>
          <a:ext cx="4732953" cy="4732953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5488B-E1D1-44ED-A8CC-28C41F4F715C}">
      <dsp:nvSpPr>
        <dsp:cNvPr id="0" name=""/>
        <dsp:cNvSpPr/>
      </dsp:nvSpPr>
      <dsp:spPr>
        <a:xfrm>
          <a:off x="3501336" y="1995814"/>
          <a:ext cx="2123460" cy="2123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Gyülekezet</a:t>
          </a:r>
        </a:p>
      </dsp:txBody>
      <dsp:txXfrm>
        <a:off x="3812310" y="2306788"/>
        <a:ext cx="1501512" cy="1501512"/>
      </dsp:txXfrm>
    </dsp:sp>
    <dsp:sp modelId="{8BE0F667-0CB9-420D-8562-677052C54C10}">
      <dsp:nvSpPr>
        <dsp:cNvPr id="0" name=""/>
        <dsp:cNvSpPr/>
      </dsp:nvSpPr>
      <dsp:spPr>
        <a:xfrm>
          <a:off x="3771204" y="1367"/>
          <a:ext cx="1583723" cy="1486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Lelkipász-torok</a:t>
          </a:r>
        </a:p>
      </dsp:txBody>
      <dsp:txXfrm>
        <a:off x="4003135" y="219048"/>
        <a:ext cx="1119861" cy="1051060"/>
      </dsp:txXfrm>
    </dsp:sp>
    <dsp:sp modelId="{50D0C4FB-1E9F-443B-ADB8-0E8F159341CC}">
      <dsp:nvSpPr>
        <dsp:cNvPr id="0" name=""/>
        <dsp:cNvSpPr/>
      </dsp:nvSpPr>
      <dsp:spPr>
        <a:xfrm>
          <a:off x="5774291" y="1157850"/>
          <a:ext cx="1583723" cy="1486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Fizetett alkalma-</a:t>
          </a:r>
          <a:r>
            <a:rPr lang="hu-HU" sz="1800" kern="1200" dirty="0" err="1"/>
            <a:t>zottak</a:t>
          </a:r>
          <a:endParaRPr lang="hu-HU" sz="1800" kern="1200" dirty="0"/>
        </a:p>
      </dsp:txBody>
      <dsp:txXfrm>
        <a:off x="6006222" y="1375531"/>
        <a:ext cx="1119861" cy="1051060"/>
      </dsp:txXfrm>
    </dsp:sp>
    <dsp:sp modelId="{864E8B60-3C07-4CF7-8338-43533217EA9A}">
      <dsp:nvSpPr>
        <dsp:cNvPr id="0" name=""/>
        <dsp:cNvSpPr/>
      </dsp:nvSpPr>
      <dsp:spPr>
        <a:xfrm>
          <a:off x="5822942" y="3470816"/>
          <a:ext cx="1486422" cy="1486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Hitokta-tók</a:t>
          </a:r>
          <a:endParaRPr lang="hu-HU" sz="1800" kern="1200" dirty="0"/>
        </a:p>
      </dsp:txBody>
      <dsp:txXfrm>
        <a:off x="6040623" y="3688497"/>
        <a:ext cx="1051060" cy="1051060"/>
      </dsp:txXfrm>
    </dsp:sp>
    <dsp:sp modelId="{86F6BFFC-F5CC-4641-8D90-8E531D4EFAAA}">
      <dsp:nvSpPr>
        <dsp:cNvPr id="0" name=""/>
        <dsp:cNvSpPr/>
      </dsp:nvSpPr>
      <dsp:spPr>
        <a:xfrm>
          <a:off x="3819855" y="4627299"/>
          <a:ext cx="1486422" cy="1486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Intéz-</a:t>
          </a:r>
          <a:r>
            <a:rPr lang="hu-HU" sz="1800" kern="1200" dirty="0" err="1"/>
            <a:t>mény</a:t>
          </a:r>
          <a:r>
            <a:rPr lang="hu-HU" sz="1800" kern="1200" dirty="0"/>
            <a:t>-vezetők</a:t>
          </a:r>
        </a:p>
      </dsp:txBody>
      <dsp:txXfrm>
        <a:off x="4037536" y="4844980"/>
        <a:ext cx="1051060" cy="1051060"/>
      </dsp:txXfrm>
    </dsp:sp>
    <dsp:sp modelId="{A9CA23CF-3962-4808-9EDB-2CAB3EEFFE5B}">
      <dsp:nvSpPr>
        <dsp:cNvPr id="0" name=""/>
        <dsp:cNvSpPr/>
      </dsp:nvSpPr>
      <dsp:spPr>
        <a:xfrm>
          <a:off x="1816768" y="3470816"/>
          <a:ext cx="1486422" cy="1486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Gond-</a:t>
          </a:r>
          <a:r>
            <a:rPr lang="hu-HU" sz="1800" kern="1200" dirty="0" err="1"/>
            <a:t>nokok</a:t>
          </a:r>
          <a:endParaRPr lang="hu-HU" sz="1800" kern="1200" dirty="0"/>
        </a:p>
      </dsp:txBody>
      <dsp:txXfrm>
        <a:off x="2034449" y="3688497"/>
        <a:ext cx="1051060" cy="1051060"/>
      </dsp:txXfrm>
    </dsp:sp>
    <dsp:sp modelId="{2D4B4EE7-9325-48D5-9E40-F281C1D0A7BD}">
      <dsp:nvSpPr>
        <dsp:cNvPr id="0" name=""/>
        <dsp:cNvSpPr/>
      </dsp:nvSpPr>
      <dsp:spPr>
        <a:xfrm>
          <a:off x="1816768" y="1157850"/>
          <a:ext cx="1486422" cy="1486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Presbité-rium</a:t>
          </a:r>
          <a:endParaRPr lang="hu-HU" sz="1800" kern="1200" dirty="0"/>
        </a:p>
      </dsp:txBody>
      <dsp:txXfrm>
        <a:off x="2034449" y="1375531"/>
        <a:ext cx="1051060" cy="1051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80493-336D-4AB9-BD1E-3865C27B11D8}">
      <dsp:nvSpPr>
        <dsp:cNvPr id="0" name=""/>
        <dsp:cNvSpPr/>
      </dsp:nvSpPr>
      <dsp:spPr>
        <a:xfrm>
          <a:off x="2593" y="1765975"/>
          <a:ext cx="1973180" cy="98659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solidFill>
                <a:schemeClr val="tx1"/>
              </a:solidFill>
            </a:rPr>
            <a:t>VÁLTOZÁSKÉSZTETÉS</a:t>
          </a:r>
        </a:p>
      </dsp:txBody>
      <dsp:txXfrm>
        <a:off x="31489" y="1794871"/>
        <a:ext cx="1915388" cy="928798"/>
      </dsp:txXfrm>
    </dsp:sp>
    <dsp:sp modelId="{79DF45A0-C54D-4BAA-8BE1-3D9DAEAFAC9F}">
      <dsp:nvSpPr>
        <dsp:cNvPr id="0" name=""/>
        <dsp:cNvSpPr/>
      </dsp:nvSpPr>
      <dsp:spPr>
        <a:xfrm rot="19457599">
          <a:off x="1884414" y="1954268"/>
          <a:ext cx="971991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971991" y="2135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346110" y="1951325"/>
        <a:ext cx="48599" cy="48599"/>
      </dsp:txXfrm>
    </dsp:sp>
    <dsp:sp modelId="{212C9810-6914-4D5E-AE14-B1099F0E1F7D}">
      <dsp:nvSpPr>
        <dsp:cNvPr id="0" name=""/>
        <dsp:cNvSpPr/>
      </dsp:nvSpPr>
      <dsp:spPr>
        <a:xfrm>
          <a:off x="2765046" y="992453"/>
          <a:ext cx="1973180" cy="1399053"/>
        </a:xfrm>
        <a:prstGeom prst="roundRect">
          <a:avLst>
            <a:gd name="adj" fmla="val 10000"/>
          </a:avLst>
        </a:prstGeom>
        <a:solidFill>
          <a:srgbClr val="F8E0D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Elmaradt vagy sikertelen változáskezelés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+ diagnosztika hiánya</a:t>
          </a:r>
        </a:p>
      </dsp:txBody>
      <dsp:txXfrm>
        <a:off x="2806023" y="1033430"/>
        <a:ext cx="1891226" cy="1317099"/>
      </dsp:txXfrm>
    </dsp:sp>
    <dsp:sp modelId="{D160B42F-7378-49BB-8AA4-1C770E68E30F}">
      <dsp:nvSpPr>
        <dsp:cNvPr id="0" name=""/>
        <dsp:cNvSpPr/>
      </dsp:nvSpPr>
      <dsp:spPr>
        <a:xfrm>
          <a:off x="4738226" y="1670623"/>
          <a:ext cx="789272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789272" y="2135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113130" y="1672249"/>
        <a:ext cx="39463" cy="39463"/>
      </dsp:txXfrm>
    </dsp:sp>
    <dsp:sp modelId="{48ADF174-4E19-48F5-9542-342E06D8D49A}">
      <dsp:nvSpPr>
        <dsp:cNvPr id="0" name=""/>
        <dsp:cNvSpPr/>
      </dsp:nvSpPr>
      <dsp:spPr>
        <a:xfrm>
          <a:off x="5527498" y="1198685"/>
          <a:ext cx="1973180" cy="98659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bg1">
                  <a:lumMod val="85000"/>
                </a:schemeClr>
              </a:solidFill>
            </a:rPr>
            <a:t>Válsághelyzet</a:t>
          </a:r>
        </a:p>
      </dsp:txBody>
      <dsp:txXfrm>
        <a:off x="5556394" y="1227581"/>
        <a:ext cx="1915388" cy="928798"/>
      </dsp:txXfrm>
    </dsp:sp>
    <dsp:sp modelId="{C2FCB06C-F76E-4EC9-8D49-C4A67BB0AEBE}">
      <dsp:nvSpPr>
        <dsp:cNvPr id="0" name=""/>
        <dsp:cNvSpPr/>
      </dsp:nvSpPr>
      <dsp:spPr>
        <a:xfrm rot="19457599">
          <a:off x="7409319" y="1386978"/>
          <a:ext cx="971991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971991" y="21357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7871015" y="1384036"/>
        <a:ext cx="48599" cy="48599"/>
      </dsp:txXfrm>
    </dsp:sp>
    <dsp:sp modelId="{BF965EF9-1F24-4E13-BC95-3EDE70815DEF}">
      <dsp:nvSpPr>
        <dsp:cNvPr id="0" name=""/>
        <dsp:cNvSpPr/>
      </dsp:nvSpPr>
      <dsp:spPr>
        <a:xfrm>
          <a:off x="8289951" y="631396"/>
          <a:ext cx="1973180" cy="9865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/>
            <a:t>Diagnosztika</a:t>
          </a:r>
        </a:p>
      </dsp:txBody>
      <dsp:txXfrm>
        <a:off x="8318847" y="660292"/>
        <a:ext cx="1915388" cy="928798"/>
      </dsp:txXfrm>
    </dsp:sp>
    <dsp:sp modelId="{D42336AF-EF26-4C76-8D37-C1328DA2EE0D}">
      <dsp:nvSpPr>
        <dsp:cNvPr id="0" name=""/>
        <dsp:cNvSpPr/>
      </dsp:nvSpPr>
      <dsp:spPr>
        <a:xfrm rot="2142401">
          <a:off x="7409319" y="1954268"/>
          <a:ext cx="971991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971991" y="2135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7871015" y="1951325"/>
        <a:ext cx="48599" cy="48599"/>
      </dsp:txXfrm>
    </dsp:sp>
    <dsp:sp modelId="{60E1E233-D4F1-484B-A955-5F53D571E067}">
      <dsp:nvSpPr>
        <dsp:cNvPr id="0" name=""/>
        <dsp:cNvSpPr/>
      </dsp:nvSpPr>
      <dsp:spPr>
        <a:xfrm>
          <a:off x="8289951" y="1765975"/>
          <a:ext cx="1973180" cy="98659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bg1"/>
              </a:solidFill>
            </a:rPr>
            <a:t>Felszámolás</a:t>
          </a:r>
        </a:p>
      </dsp:txBody>
      <dsp:txXfrm>
        <a:off x="8318847" y="1794871"/>
        <a:ext cx="1915388" cy="928798"/>
      </dsp:txXfrm>
    </dsp:sp>
    <dsp:sp modelId="{1A1AD065-8F29-4947-A673-F4C27671061D}">
      <dsp:nvSpPr>
        <dsp:cNvPr id="0" name=""/>
        <dsp:cNvSpPr/>
      </dsp:nvSpPr>
      <dsp:spPr>
        <a:xfrm rot="2665353">
          <a:off x="1817850" y="2624673"/>
          <a:ext cx="1105117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1105117" y="21357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342781" y="2618402"/>
        <a:ext cx="55255" cy="55255"/>
      </dsp:txXfrm>
    </dsp:sp>
    <dsp:sp modelId="{ACAF9781-13B3-4B1E-A8C1-C9B419EF6F85}">
      <dsp:nvSpPr>
        <dsp:cNvPr id="0" name=""/>
        <dsp:cNvSpPr/>
      </dsp:nvSpPr>
      <dsp:spPr>
        <a:xfrm>
          <a:off x="2765046" y="2539496"/>
          <a:ext cx="1973180" cy="9865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Rendszeres diagnosztika</a:t>
          </a:r>
        </a:p>
      </dsp:txBody>
      <dsp:txXfrm>
        <a:off x="2793942" y="2568392"/>
        <a:ext cx="1915388" cy="928798"/>
      </dsp:txXfrm>
    </dsp:sp>
    <dsp:sp modelId="{9CD3FD0A-BC65-4AC6-9FEE-DF4C2ECB6DEE}">
      <dsp:nvSpPr>
        <dsp:cNvPr id="0" name=""/>
        <dsp:cNvSpPr/>
      </dsp:nvSpPr>
      <dsp:spPr>
        <a:xfrm>
          <a:off x="4738226" y="3011434"/>
          <a:ext cx="789272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789272" y="21357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113130" y="3013059"/>
        <a:ext cx="39463" cy="39463"/>
      </dsp:txXfrm>
    </dsp:sp>
    <dsp:sp modelId="{D4A56F00-CB38-4ABE-8403-C14856E17555}">
      <dsp:nvSpPr>
        <dsp:cNvPr id="0" name=""/>
        <dsp:cNvSpPr/>
      </dsp:nvSpPr>
      <dsp:spPr>
        <a:xfrm>
          <a:off x="5527498" y="2539496"/>
          <a:ext cx="1973180" cy="98659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Sikeres változáskezelés</a:t>
          </a:r>
        </a:p>
      </dsp:txBody>
      <dsp:txXfrm>
        <a:off x="5556394" y="2568392"/>
        <a:ext cx="1915388" cy="92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D28092-DA2C-467A-ACE4-D6C6565F2EEB}" type="datetime1">
              <a:rPr lang="hu-HU" smtClean="0"/>
              <a:t>2025. 05. 07.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9707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A022-B87C-4D54-AC72-E972AC9A681D}" type="datetime1">
              <a:rPr lang="hu-HU" smtClean="0"/>
              <a:pPr/>
              <a:t>2025. 05. 07.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126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65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5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églalap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Téglalap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Téglalap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Csoport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20" name="Dátum helye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BF8755D0-FB16-47BA-8E98-589C1B7745E0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A223F1-E158-4599-8190-4F00CB7502A2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8AD79-657B-4063-A2CA-AAD40C84766B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hu-HU" dirty="0"/>
              <a:t>BEMUTATÓ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726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3E1062-7EE5-483D-8859-28CAFB5F03AC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églalap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Téglalap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Téglalap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Csoport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Egyenes összekötő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D51EC93D-4040-4433-AB91-BD1EC3D5E8C7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8A5E5-306F-4D2E-BF13-71AFB71BF310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9DBC1-FC6E-45E1-BD33-AD47C4905641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4658C-13C5-4E9C-933F-6B31519AFA6D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5C90F-2B64-4A52-9ED7-598D16F7BDF6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églalap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2A554-AD02-4471-8E50-A38D0C7032D5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2" name="Téglalap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AE17B64-6BFA-4278-A99D-577C6ED0E010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0" name="Téglalap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C1A93E9-5129-4E9E-8A21-1C9A67E9B6D1}" type="datetime1">
              <a:rPr lang="hu-HU" noProof="0" smtClean="0"/>
              <a:t>2025. 05. 07.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gyhazkozsegi.diagnosztika@reformatus.h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gyhazkozsegi.diagnosztika@reformatus.hu" TargetMode="External"/><Relationship Id="rId2" Type="http://schemas.openxmlformats.org/officeDocument/2006/relationships/hyperlink" Target="mailto:diagnosztikai-valsagkezelesi.mcs@reformatus.h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Téglalap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711234"/>
            <a:ext cx="9068586" cy="359228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4000" b="1" spc="300" dirty="0">
                <a:solidFill>
                  <a:schemeClr val="bg2">
                    <a:lumMod val="50000"/>
                  </a:schemeClr>
                </a:solidFill>
              </a:rPr>
              <a:t>Az egyházközségi diagnosztika jelentősége </a:t>
            </a:r>
            <a:br>
              <a:rPr lang="hu-HU" sz="4000" b="1" spc="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u-HU" sz="4000" b="1" spc="300" dirty="0">
                <a:solidFill>
                  <a:schemeClr val="bg2">
                    <a:lumMod val="50000"/>
                  </a:schemeClr>
                </a:solidFill>
              </a:rPr>
              <a:t>a gyülekezetek megerősítésében és megújításában</a:t>
            </a:r>
            <a:endParaRPr lang="hu-HU" sz="4000" i="1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églalap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822CF9C-3812-5508-5857-1E5C9AA824C6}"/>
              </a:ext>
            </a:extLst>
          </p:cNvPr>
          <p:cNvSpPr txBox="1"/>
          <p:nvPr/>
        </p:nvSpPr>
        <p:spPr>
          <a:xfrm>
            <a:off x="4855787" y="6212356"/>
            <a:ext cx="25799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spc="300" dirty="0">
                <a:latin typeface="Bodoni HU" panose="02020500000000000000" pitchFamily="18" charset="0"/>
              </a:rPr>
              <a:t>Missziói Szolgálat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27B5E2B-FB75-209B-C7C2-A8188C06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37" y="5871603"/>
            <a:ext cx="3410926" cy="33688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A8DB59C-3C5F-907D-E993-07FD28B0E501}"/>
              </a:ext>
            </a:extLst>
          </p:cNvPr>
          <p:cNvSpPr txBox="1"/>
          <p:nvPr/>
        </p:nvSpPr>
        <p:spPr>
          <a:xfrm>
            <a:off x="1167943" y="434071"/>
            <a:ext cx="9576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spc="300" dirty="0">
                <a:solidFill>
                  <a:schemeClr val="bg2">
                    <a:lumMod val="50000"/>
                  </a:schemeClr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DIAGNOSZTIKAI ÉS VÁLSÁGKEZELÉSI MUNKACSOPORT</a:t>
            </a:r>
            <a:endParaRPr lang="hu-HU" sz="2200" i="1" spc="300" dirty="0">
              <a:solidFill>
                <a:schemeClr val="bg2">
                  <a:lumMod val="50000"/>
                </a:schemeClr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8169547-9FC5-5EE3-4AFC-927E5869C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535" y="300840"/>
            <a:ext cx="662594" cy="6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23" y="374650"/>
            <a:ext cx="8423028" cy="752604"/>
          </a:xfrm>
        </p:spPr>
        <p:txBody>
          <a:bodyPr rtlCol="0">
            <a:noAutofit/>
          </a:bodyPr>
          <a:lstStyle/>
          <a:p>
            <a:pPr lvl="1" algn="l">
              <a:spcBef>
                <a:spcPts val="1200"/>
              </a:spcBef>
            </a:pPr>
            <a:r>
              <a:rPr lang="hu-HU" sz="4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Emberi erőforrás-diagnosztika</a:t>
            </a:r>
            <a:endParaRPr lang="hu-HU" sz="4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2A87DE7-56F5-B9B9-55A1-D3AD8B3728B3}"/>
              </a:ext>
            </a:extLst>
          </p:cNvPr>
          <p:cNvSpPr txBox="1"/>
          <p:nvPr/>
        </p:nvSpPr>
        <p:spPr>
          <a:xfrm>
            <a:off x="571500" y="1382286"/>
            <a:ext cx="10910067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hu-HU" sz="24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Célja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az egyházközség eredményes működése szempontjából meghatározó emberi tényezőket feltárni, úgy mint a szervezeti struktúrát, a nem látható informális kapcsolati rendszereket, a kommunikáció minőségét és hatékonyságát, a munkamegosztást, a mindennapi rutin szabályait. </a:t>
            </a:r>
          </a:p>
          <a:p>
            <a:pPr marL="0" lvl="1">
              <a:spcBef>
                <a:spcPts val="1200"/>
              </a:spcBef>
            </a:pPr>
            <a:endParaRPr lang="hu-HU" sz="2400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  <a:p>
            <a:pPr marL="0" lvl="1">
              <a:spcBef>
                <a:spcPts val="1200"/>
              </a:spcBef>
            </a:pPr>
            <a:r>
              <a:rPr lang="hu-HU" sz="2400" b="1" u="sng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Alkalmazott módszerek: </a:t>
            </a:r>
          </a:p>
          <a:p>
            <a:pPr marL="8001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Kérdőív</a:t>
            </a:r>
          </a:p>
          <a:p>
            <a:pPr marL="8001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személyes és csoportos beszélgetések</a:t>
            </a:r>
          </a:p>
          <a:p>
            <a:pPr marL="8001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önismereti teszt</a:t>
            </a:r>
          </a:p>
        </p:txBody>
      </p:sp>
    </p:spTree>
    <p:extLst>
      <p:ext uri="{BB962C8B-B14F-4D97-AF65-F5344CB8AC3E}">
        <p14:creationId xmlns:p14="http://schemas.microsoft.com/office/powerpoint/2010/main" val="47793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72" y="268126"/>
            <a:ext cx="11825637" cy="662881"/>
          </a:xfrm>
        </p:spPr>
        <p:txBody>
          <a:bodyPr rtlCol="0">
            <a:noAutofit/>
          </a:bodyPr>
          <a:lstStyle/>
          <a:p>
            <a:pPr lvl="1" algn="l">
              <a:spcBef>
                <a:spcPts val="1200"/>
              </a:spcBef>
            </a:pPr>
            <a:r>
              <a:rPr lang="hu-HU" sz="4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Feladatmegosztás-diagnosztika</a:t>
            </a:r>
            <a:endParaRPr lang="hu-HU" sz="4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119D24E-6320-6559-4D33-D75EEE490492}"/>
              </a:ext>
            </a:extLst>
          </p:cNvPr>
          <p:cNvSpPr txBox="1"/>
          <p:nvPr/>
        </p:nvSpPr>
        <p:spPr>
          <a:xfrm>
            <a:off x="457200" y="967173"/>
            <a:ext cx="10910067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hu-HU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Célja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megvizsgálni az egyházközség működésében részt vevők feladatmegosztását és annak hatékonyságát a misszió szempontjából. </a:t>
            </a:r>
          </a:p>
          <a:p>
            <a:pPr marL="0" lvl="1"/>
            <a:r>
              <a:rPr lang="hu-HU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Vizsgált területek: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 marL="342900" lvl="1" indent="-342900">
              <a:buAutoNum type="arabicPeriod"/>
            </a:pPr>
            <a:r>
              <a:rPr lang="hu-HU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Tervezés és stratégiaalkotás </a:t>
            </a:r>
          </a:p>
          <a:p>
            <a:pPr marL="342900" lvl="1" indent="-342900">
              <a:buAutoNum type="arabicPeriod"/>
            </a:pPr>
            <a:r>
              <a:rPr lang="hu-HU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Megvalósítás</a:t>
            </a:r>
          </a:p>
          <a:p>
            <a:pPr marL="342900" lvl="1" indent="-342900">
              <a:buAutoNum type="arabicPeriod"/>
            </a:pPr>
            <a:r>
              <a:rPr lang="hu-HU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Értékelés és visszajelzés</a:t>
            </a:r>
          </a:p>
          <a:p>
            <a:pPr marL="0" lvl="1">
              <a:spcBef>
                <a:spcPts val="1200"/>
              </a:spcBef>
            </a:pPr>
            <a:r>
              <a:rPr lang="hu-HU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Vizsgált csoportok: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lelkész, főgondnok, presbitérium, gyülekezet.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BAB3A16-C5EB-3501-F125-D26D28E8669C}"/>
              </a:ext>
            </a:extLst>
          </p:cNvPr>
          <p:cNvSpPr txBox="1"/>
          <p:nvPr/>
        </p:nvSpPr>
        <p:spPr>
          <a:xfrm>
            <a:off x="1346200" y="6282097"/>
            <a:ext cx="1045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>
                <a:latin typeface="+mj-lt"/>
                <a:ea typeface="Segoe UI Black" panose="020B0A02040204020203" pitchFamily="34" charset="0"/>
              </a:rPr>
              <a:t>Lelkipásztor 			        Főgondnok 			 	Presbitérium 		  		 Gyülekezet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50251C31-DDA9-BB06-EC44-2D9750F1A86A}"/>
              </a:ext>
            </a:extLst>
          </p:cNvPr>
          <p:cNvGrpSpPr/>
          <p:nvPr/>
        </p:nvGrpSpPr>
        <p:grpSpPr>
          <a:xfrm>
            <a:off x="-831850" y="3124199"/>
            <a:ext cx="13855700" cy="3395826"/>
            <a:chOff x="-450850" y="2940050"/>
            <a:chExt cx="13855700" cy="3599025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22789DF2-0484-788F-8401-FC1C5CA421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58364198"/>
                </p:ext>
              </p:extLst>
            </p:nvPr>
          </p:nvGraphicFramePr>
          <p:xfrm>
            <a:off x="-450850" y="2940051"/>
            <a:ext cx="5461000" cy="3599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2BFDE68C-3068-87B2-B970-2B2537AD94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5253651"/>
                </p:ext>
              </p:extLst>
            </p:nvPr>
          </p:nvGraphicFramePr>
          <p:xfrm>
            <a:off x="2324100" y="2940051"/>
            <a:ext cx="5461000" cy="3599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14429498-DFC6-0798-AC2A-04D0BD2369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84061582"/>
                </p:ext>
              </p:extLst>
            </p:nvPr>
          </p:nvGraphicFramePr>
          <p:xfrm>
            <a:off x="5168900" y="2940051"/>
            <a:ext cx="5461000" cy="3599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90DC004F-903D-6324-AA42-30B5B992CE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6824679"/>
                </p:ext>
              </p:extLst>
            </p:nvPr>
          </p:nvGraphicFramePr>
          <p:xfrm>
            <a:off x="7943850" y="2940050"/>
            <a:ext cx="5461000" cy="3599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1704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22" y="358932"/>
            <a:ext cx="6370139" cy="662881"/>
          </a:xfrm>
        </p:spPr>
        <p:txBody>
          <a:bodyPr rtlCol="0">
            <a:normAutofit fontScale="90000"/>
          </a:bodyPr>
          <a:lstStyle/>
          <a:p>
            <a:pPr lvl="1" algn="l">
              <a:spcBef>
                <a:spcPts val="1200"/>
              </a:spcBef>
            </a:pPr>
            <a:r>
              <a:rPr lang="hu-HU" sz="4399" b="1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Kapcsolat-diagnosztika</a:t>
            </a:r>
            <a:endParaRPr lang="hu-HU" sz="4399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F3C5717-C082-50C7-F5E8-5EAC96B08DD8}"/>
              </a:ext>
            </a:extLst>
          </p:cNvPr>
          <p:cNvSpPr txBox="1"/>
          <p:nvPr/>
        </p:nvSpPr>
        <p:spPr>
          <a:xfrm>
            <a:off x="401045" y="1216085"/>
            <a:ext cx="804296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Célja: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Szervezeti struktúra és –kultúra feltárása során megvizsgálni a látható és a nem látható (informális) kapcsolati rendszerek minőségét és hatékonyságát.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B58EB1-6C56-4158-92C4-5B6C19679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597461"/>
              </p:ext>
            </p:extLst>
          </p:nvPr>
        </p:nvGraphicFramePr>
        <p:xfrm>
          <a:off x="767210" y="1830733"/>
          <a:ext cx="5524286" cy="410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8C537DE-2C9A-CFDC-F668-4830E6C9F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602333"/>
              </p:ext>
            </p:extLst>
          </p:nvPr>
        </p:nvGraphicFramePr>
        <p:xfrm>
          <a:off x="5663951" y="1834563"/>
          <a:ext cx="6189603" cy="409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F4A919BF-BC8C-AC2C-E878-EEFB136B18D5}"/>
              </a:ext>
            </a:extLst>
          </p:cNvPr>
          <p:cNvSpPr txBox="1"/>
          <p:nvPr/>
        </p:nvSpPr>
        <p:spPr>
          <a:xfrm>
            <a:off x="1758950" y="6129736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Egészséges szervezeti kultúra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86E0CBF-E203-826D-6CC4-3B89C80E4978}"/>
              </a:ext>
            </a:extLst>
          </p:cNvPr>
          <p:cNvSpPr txBox="1"/>
          <p:nvPr/>
        </p:nvSpPr>
        <p:spPr>
          <a:xfrm>
            <a:off x="7366000" y="6129736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Beteg szervezeti kultúra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11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>
            <a:extLst>
              <a:ext uri="{FF2B5EF4-FFF2-40B4-BE49-F238E27FC236}">
                <a16:creationId xmlns:a16="http://schemas.microsoft.com/office/drawing/2014/main" id="{B3073176-C5C3-7268-D60B-5526FFEEC057}"/>
              </a:ext>
            </a:extLst>
          </p:cNvPr>
          <p:cNvSpPr txBox="1">
            <a:spLocks/>
          </p:cNvSpPr>
          <p:nvPr/>
        </p:nvSpPr>
        <p:spPr>
          <a:xfrm>
            <a:off x="526806" y="909382"/>
            <a:ext cx="4404022" cy="198805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lvl="1" algn="l" defTabSz="914400"/>
            <a:r>
              <a:rPr lang="hu-HU" sz="4000" b="1" kern="0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Kommunikáció-</a:t>
            </a:r>
          </a:p>
          <a:p>
            <a:pPr marL="0" lvl="1" algn="l" defTabSz="914400"/>
            <a:r>
              <a:rPr lang="hu-HU" sz="4000" b="1" kern="0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diagnosztika</a:t>
            </a:r>
            <a:endParaRPr lang="hu-HU" sz="4000" b="1" kern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7430259C-EE52-0210-F77C-732A1930114E}"/>
              </a:ext>
            </a:extLst>
          </p:cNvPr>
          <p:cNvGrpSpPr/>
          <p:nvPr/>
        </p:nvGrpSpPr>
        <p:grpSpPr>
          <a:xfrm>
            <a:off x="6153150" y="994107"/>
            <a:ext cx="4044950" cy="4791629"/>
            <a:chOff x="6153150" y="994107"/>
            <a:chExt cx="4044950" cy="4791629"/>
          </a:xfrm>
        </p:grpSpPr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44216E12-F66D-2D06-4A28-E1BBAC1D4643}"/>
                </a:ext>
              </a:extLst>
            </p:cNvPr>
            <p:cNvCxnSpPr>
              <a:cxnSpLocks/>
            </p:cNvCxnSpPr>
            <p:nvPr/>
          </p:nvCxnSpPr>
          <p:spPr>
            <a:xfrm>
              <a:off x="8170695" y="994107"/>
              <a:ext cx="0" cy="4576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553566B5-649D-BFF8-81CF-27D8F378A2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0600" y="2114550"/>
              <a:ext cx="2037500" cy="367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Egyenes összekötő 8">
              <a:extLst>
                <a:ext uri="{FF2B5EF4-FFF2-40B4-BE49-F238E27FC236}">
                  <a16:creationId xmlns:a16="http://schemas.microsoft.com/office/drawing/2014/main" id="{C3CB7C62-982E-D20D-66E4-7124D15566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8171" y="4527550"/>
              <a:ext cx="2109929" cy="12210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8675FC93-7C7C-FAA6-7BD8-17F54EB076D2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85808"/>
              <a:ext cx="1956151" cy="12435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Egyenes összekötő 40">
              <a:extLst>
                <a:ext uri="{FF2B5EF4-FFF2-40B4-BE49-F238E27FC236}">
                  <a16:creationId xmlns:a16="http://schemas.microsoft.com/office/drawing/2014/main" id="{71A9D27D-C3FD-4E9C-4B65-73A38889D088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2059134"/>
              <a:ext cx="2037093" cy="3613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565773BA-055D-793C-68D2-93489F60E733}"/>
              </a:ext>
            </a:extLst>
          </p:cNvPr>
          <p:cNvGrpSpPr/>
          <p:nvPr/>
        </p:nvGrpSpPr>
        <p:grpSpPr>
          <a:xfrm rot="3398810">
            <a:off x="6167768" y="1097282"/>
            <a:ext cx="4044950" cy="4791629"/>
            <a:chOff x="6153150" y="994107"/>
            <a:chExt cx="4044950" cy="4791629"/>
          </a:xfrm>
        </p:grpSpPr>
        <p:cxnSp>
          <p:nvCxnSpPr>
            <p:cNvPr id="48" name="Egyenes összekötő 47">
              <a:extLst>
                <a:ext uri="{FF2B5EF4-FFF2-40B4-BE49-F238E27FC236}">
                  <a16:creationId xmlns:a16="http://schemas.microsoft.com/office/drawing/2014/main" id="{7F6BB824-625E-1DEA-08B1-76FA9B2A0195}"/>
                </a:ext>
              </a:extLst>
            </p:cNvPr>
            <p:cNvCxnSpPr>
              <a:cxnSpLocks/>
            </p:cNvCxnSpPr>
            <p:nvPr/>
          </p:nvCxnSpPr>
          <p:spPr>
            <a:xfrm>
              <a:off x="8170695" y="994107"/>
              <a:ext cx="0" cy="4576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Egyenes összekötő 48">
              <a:extLst>
                <a:ext uri="{FF2B5EF4-FFF2-40B4-BE49-F238E27FC236}">
                  <a16:creationId xmlns:a16="http://schemas.microsoft.com/office/drawing/2014/main" id="{F1E086A7-C5FF-AFD6-9EE0-FD11B1A9F2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0600" y="2114550"/>
              <a:ext cx="2037500" cy="367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Egyenes összekötő 49">
              <a:extLst>
                <a:ext uri="{FF2B5EF4-FFF2-40B4-BE49-F238E27FC236}">
                  <a16:creationId xmlns:a16="http://schemas.microsoft.com/office/drawing/2014/main" id="{E3FE2BBD-F8D4-3FF4-B6CB-C834B5165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8171" y="4527550"/>
              <a:ext cx="2109929" cy="12210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Egyenes összekötő 50">
              <a:extLst>
                <a:ext uri="{FF2B5EF4-FFF2-40B4-BE49-F238E27FC236}">
                  <a16:creationId xmlns:a16="http://schemas.microsoft.com/office/drawing/2014/main" id="{B3E421A4-BA50-7471-336A-29490A958153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85808"/>
              <a:ext cx="1956151" cy="12435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Egyenes összekötő 51">
              <a:extLst>
                <a:ext uri="{FF2B5EF4-FFF2-40B4-BE49-F238E27FC236}">
                  <a16:creationId xmlns:a16="http://schemas.microsoft.com/office/drawing/2014/main" id="{48C0F26F-EA21-BD04-D3C8-843546C57EC1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2059134"/>
              <a:ext cx="2037093" cy="3613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2A72C599-FCDB-B63D-50C9-AB2BD54D7102}"/>
              </a:ext>
            </a:extLst>
          </p:cNvPr>
          <p:cNvGrpSpPr/>
          <p:nvPr/>
        </p:nvGrpSpPr>
        <p:grpSpPr>
          <a:xfrm rot="7247541">
            <a:off x="6138125" y="1119615"/>
            <a:ext cx="4044950" cy="4791629"/>
            <a:chOff x="6153150" y="994107"/>
            <a:chExt cx="4044950" cy="4791629"/>
          </a:xfrm>
        </p:grpSpPr>
        <p:cxnSp>
          <p:nvCxnSpPr>
            <p:cNvPr id="54" name="Egyenes összekötő 53">
              <a:extLst>
                <a:ext uri="{FF2B5EF4-FFF2-40B4-BE49-F238E27FC236}">
                  <a16:creationId xmlns:a16="http://schemas.microsoft.com/office/drawing/2014/main" id="{45C36B73-1E42-18B0-3000-10CD8DCD6305}"/>
                </a:ext>
              </a:extLst>
            </p:cNvPr>
            <p:cNvCxnSpPr>
              <a:cxnSpLocks/>
            </p:cNvCxnSpPr>
            <p:nvPr/>
          </p:nvCxnSpPr>
          <p:spPr>
            <a:xfrm>
              <a:off x="8170695" y="994107"/>
              <a:ext cx="0" cy="4576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Egyenes összekötő 54">
              <a:extLst>
                <a:ext uri="{FF2B5EF4-FFF2-40B4-BE49-F238E27FC236}">
                  <a16:creationId xmlns:a16="http://schemas.microsoft.com/office/drawing/2014/main" id="{A186AA05-A6D8-5879-FD36-8B82F536D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0600" y="2114550"/>
              <a:ext cx="2037500" cy="367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Egyenes összekötő 55">
              <a:extLst>
                <a:ext uri="{FF2B5EF4-FFF2-40B4-BE49-F238E27FC236}">
                  <a16:creationId xmlns:a16="http://schemas.microsoft.com/office/drawing/2014/main" id="{CD3289BE-D604-824E-FFC8-1E65EA729B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8171" y="4527550"/>
              <a:ext cx="2109929" cy="12210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Egyenes összekötő 56">
              <a:extLst>
                <a:ext uri="{FF2B5EF4-FFF2-40B4-BE49-F238E27FC236}">
                  <a16:creationId xmlns:a16="http://schemas.microsoft.com/office/drawing/2014/main" id="{CE059FE4-8A62-2762-4938-D95122F05B14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85808"/>
              <a:ext cx="1956151" cy="12435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Egyenes összekötő 57">
              <a:extLst>
                <a:ext uri="{FF2B5EF4-FFF2-40B4-BE49-F238E27FC236}">
                  <a16:creationId xmlns:a16="http://schemas.microsoft.com/office/drawing/2014/main" id="{E7DDB523-73A6-1868-A6E8-11E746539B64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2059134"/>
              <a:ext cx="2037093" cy="3613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70B2F74C-7CDB-E8BC-BADC-F89834776474}"/>
              </a:ext>
            </a:extLst>
          </p:cNvPr>
          <p:cNvGrpSpPr/>
          <p:nvPr/>
        </p:nvGrpSpPr>
        <p:grpSpPr>
          <a:xfrm rot="10800000">
            <a:off x="6028996" y="1079153"/>
            <a:ext cx="4044950" cy="4791629"/>
            <a:chOff x="6153150" y="994107"/>
            <a:chExt cx="4044950" cy="4791629"/>
          </a:xfrm>
        </p:grpSpPr>
        <p:cxnSp>
          <p:nvCxnSpPr>
            <p:cNvPr id="60" name="Egyenes összekötő 59">
              <a:extLst>
                <a:ext uri="{FF2B5EF4-FFF2-40B4-BE49-F238E27FC236}">
                  <a16:creationId xmlns:a16="http://schemas.microsoft.com/office/drawing/2014/main" id="{73C81680-A4ED-215C-3440-25E219E6289E}"/>
                </a:ext>
              </a:extLst>
            </p:cNvPr>
            <p:cNvCxnSpPr>
              <a:cxnSpLocks/>
            </p:cNvCxnSpPr>
            <p:nvPr/>
          </p:nvCxnSpPr>
          <p:spPr>
            <a:xfrm>
              <a:off x="8170695" y="994107"/>
              <a:ext cx="0" cy="4576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Egyenes összekötő 60">
              <a:extLst>
                <a:ext uri="{FF2B5EF4-FFF2-40B4-BE49-F238E27FC236}">
                  <a16:creationId xmlns:a16="http://schemas.microsoft.com/office/drawing/2014/main" id="{CDD208AC-B93B-E2C5-BCAD-1CF98874A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0600" y="2114550"/>
              <a:ext cx="2037500" cy="367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Egyenes összekötő 61">
              <a:extLst>
                <a:ext uri="{FF2B5EF4-FFF2-40B4-BE49-F238E27FC236}">
                  <a16:creationId xmlns:a16="http://schemas.microsoft.com/office/drawing/2014/main" id="{8DF62599-979C-5E43-7AAB-5E0393F9D4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8171" y="4527550"/>
              <a:ext cx="2109929" cy="12210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Egyenes összekötő 62">
              <a:extLst>
                <a:ext uri="{FF2B5EF4-FFF2-40B4-BE49-F238E27FC236}">
                  <a16:creationId xmlns:a16="http://schemas.microsoft.com/office/drawing/2014/main" id="{9629343C-CF58-D6B1-9497-A28BACDFC028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85808"/>
              <a:ext cx="1956151" cy="12435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Egyenes összekötő 63">
              <a:extLst>
                <a:ext uri="{FF2B5EF4-FFF2-40B4-BE49-F238E27FC236}">
                  <a16:creationId xmlns:a16="http://schemas.microsoft.com/office/drawing/2014/main" id="{B905C491-E2FD-0156-5BB6-D4708D1329B6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2059134"/>
              <a:ext cx="2037093" cy="3613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E4159158-EF8B-93CA-21E7-F92C2C6908B2}"/>
              </a:ext>
            </a:extLst>
          </p:cNvPr>
          <p:cNvGrpSpPr/>
          <p:nvPr/>
        </p:nvGrpSpPr>
        <p:grpSpPr>
          <a:xfrm rot="14196919">
            <a:off x="6181396" y="1231553"/>
            <a:ext cx="4044950" cy="4791629"/>
            <a:chOff x="6153150" y="994107"/>
            <a:chExt cx="4044950" cy="4791629"/>
          </a:xfrm>
        </p:grpSpPr>
        <p:cxnSp>
          <p:nvCxnSpPr>
            <p:cNvPr id="66" name="Egyenes összekötő 65">
              <a:extLst>
                <a:ext uri="{FF2B5EF4-FFF2-40B4-BE49-F238E27FC236}">
                  <a16:creationId xmlns:a16="http://schemas.microsoft.com/office/drawing/2014/main" id="{75197972-E496-B542-7BA8-7C70345D307B}"/>
                </a:ext>
              </a:extLst>
            </p:cNvPr>
            <p:cNvCxnSpPr>
              <a:cxnSpLocks/>
            </p:cNvCxnSpPr>
            <p:nvPr/>
          </p:nvCxnSpPr>
          <p:spPr>
            <a:xfrm>
              <a:off x="8170695" y="994107"/>
              <a:ext cx="0" cy="4576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Egyenes összekötő 66">
              <a:extLst>
                <a:ext uri="{FF2B5EF4-FFF2-40B4-BE49-F238E27FC236}">
                  <a16:creationId xmlns:a16="http://schemas.microsoft.com/office/drawing/2014/main" id="{1B656152-965C-3C30-D76F-67CAADCD26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0600" y="2114550"/>
              <a:ext cx="2037500" cy="367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Egyenes összekötő 67">
              <a:extLst>
                <a:ext uri="{FF2B5EF4-FFF2-40B4-BE49-F238E27FC236}">
                  <a16:creationId xmlns:a16="http://schemas.microsoft.com/office/drawing/2014/main" id="{63013109-F2DB-D107-3AAE-C55093E50B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8171" y="4527550"/>
              <a:ext cx="2109929" cy="12210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Egyenes összekötő 68">
              <a:extLst>
                <a:ext uri="{FF2B5EF4-FFF2-40B4-BE49-F238E27FC236}">
                  <a16:creationId xmlns:a16="http://schemas.microsoft.com/office/drawing/2014/main" id="{3D4FBD4B-539B-10D9-B722-3D177B9BB18C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85808"/>
              <a:ext cx="1956151" cy="12435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Egyenes összekötő 69">
              <a:extLst>
                <a:ext uri="{FF2B5EF4-FFF2-40B4-BE49-F238E27FC236}">
                  <a16:creationId xmlns:a16="http://schemas.microsoft.com/office/drawing/2014/main" id="{1BDA459A-A269-E3E8-1281-5C1231857B5F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2059134"/>
              <a:ext cx="2037093" cy="3613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1" name="Csoportba foglalás 70">
            <a:extLst>
              <a:ext uri="{FF2B5EF4-FFF2-40B4-BE49-F238E27FC236}">
                <a16:creationId xmlns:a16="http://schemas.microsoft.com/office/drawing/2014/main" id="{5ABD66A4-71D0-38FB-A8C7-183771244C52}"/>
              </a:ext>
            </a:extLst>
          </p:cNvPr>
          <p:cNvGrpSpPr/>
          <p:nvPr/>
        </p:nvGrpSpPr>
        <p:grpSpPr>
          <a:xfrm rot="17834031">
            <a:off x="6329462" y="935221"/>
            <a:ext cx="4044950" cy="4791629"/>
            <a:chOff x="6153150" y="994107"/>
            <a:chExt cx="4044950" cy="4791629"/>
          </a:xfrm>
        </p:grpSpPr>
        <p:cxnSp>
          <p:nvCxnSpPr>
            <p:cNvPr id="72" name="Egyenes összekötő 71">
              <a:extLst>
                <a:ext uri="{FF2B5EF4-FFF2-40B4-BE49-F238E27FC236}">
                  <a16:creationId xmlns:a16="http://schemas.microsoft.com/office/drawing/2014/main" id="{89F9AD1C-E8EE-6866-47B0-AC5062617A86}"/>
                </a:ext>
              </a:extLst>
            </p:cNvPr>
            <p:cNvCxnSpPr>
              <a:cxnSpLocks/>
            </p:cNvCxnSpPr>
            <p:nvPr/>
          </p:nvCxnSpPr>
          <p:spPr>
            <a:xfrm>
              <a:off x="8170695" y="994107"/>
              <a:ext cx="0" cy="4576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Egyenes összekötő 72">
              <a:extLst>
                <a:ext uri="{FF2B5EF4-FFF2-40B4-BE49-F238E27FC236}">
                  <a16:creationId xmlns:a16="http://schemas.microsoft.com/office/drawing/2014/main" id="{5BFF63E2-172C-0EDD-9D71-422120FFB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0600" y="2114550"/>
              <a:ext cx="2037500" cy="367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Egyenes összekötő 73">
              <a:extLst>
                <a:ext uri="{FF2B5EF4-FFF2-40B4-BE49-F238E27FC236}">
                  <a16:creationId xmlns:a16="http://schemas.microsoft.com/office/drawing/2014/main" id="{2327AA9D-2CD4-EACE-1AAE-828E3226B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8171" y="4527550"/>
              <a:ext cx="2109929" cy="12210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Egyenes összekötő 74">
              <a:extLst>
                <a:ext uri="{FF2B5EF4-FFF2-40B4-BE49-F238E27FC236}">
                  <a16:creationId xmlns:a16="http://schemas.microsoft.com/office/drawing/2014/main" id="{3B3D708F-B509-4C46-1F1D-D481FB6AFCA2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85808"/>
              <a:ext cx="1956151" cy="12435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Egyenes összekötő 75">
              <a:extLst>
                <a:ext uri="{FF2B5EF4-FFF2-40B4-BE49-F238E27FC236}">
                  <a16:creationId xmlns:a16="http://schemas.microsoft.com/office/drawing/2014/main" id="{D138BEA0-94BC-2A7B-A3A0-3DFD7FB7EE04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2059134"/>
              <a:ext cx="2037093" cy="3613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884B7A-DAE5-435C-58E9-03176183F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11572"/>
              </p:ext>
            </p:extLst>
          </p:nvPr>
        </p:nvGraphicFramePr>
        <p:xfrm>
          <a:off x="3575051" y="297943"/>
          <a:ext cx="9174784" cy="611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" name="Szövegdoboz 76">
            <a:extLst>
              <a:ext uri="{FF2B5EF4-FFF2-40B4-BE49-F238E27FC236}">
                <a16:creationId xmlns:a16="http://schemas.microsoft.com/office/drawing/2014/main" id="{DCE5EE9D-14D9-E03F-9656-0913D5B27C0A}"/>
              </a:ext>
            </a:extLst>
          </p:cNvPr>
          <p:cNvSpPr txBox="1"/>
          <p:nvPr/>
        </p:nvSpPr>
        <p:spPr>
          <a:xfrm>
            <a:off x="598039" y="3122068"/>
            <a:ext cx="383481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Célja: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feltárni az egyházközség működésében részt vevők közötti kommunikáció minőségét, hatékonyságát, érthetőségét és gyakoriságát.</a:t>
            </a:r>
          </a:p>
        </p:txBody>
      </p:sp>
    </p:spTree>
    <p:extLst>
      <p:ext uri="{BB962C8B-B14F-4D97-AF65-F5344CB8AC3E}">
        <p14:creationId xmlns:p14="http://schemas.microsoft.com/office/powerpoint/2010/main" val="288985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39F7-6231-FA77-E732-E05FC824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>
            <a:extLst>
              <a:ext uri="{FF2B5EF4-FFF2-40B4-BE49-F238E27FC236}">
                <a16:creationId xmlns:a16="http://schemas.microsoft.com/office/drawing/2014/main" id="{66B9D1E0-C9DB-A687-FB2C-2099FE10935F}"/>
              </a:ext>
            </a:extLst>
          </p:cNvPr>
          <p:cNvSpPr txBox="1">
            <a:spLocks/>
          </p:cNvSpPr>
          <p:nvPr/>
        </p:nvSpPr>
        <p:spPr>
          <a:xfrm>
            <a:off x="357515" y="507956"/>
            <a:ext cx="7066829" cy="803173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lvl="1" algn="l" defTabSz="914400"/>
            <a:r>
              <a:rPr lang="hu-HU" sz="4000" b="1" kern="0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Személyiség-diagnosztika</a:t>
            </a:r>
            <a:endParaRPr lang="hu-HU" sz="4000" b="1" kern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17D5B5CF-4F64-EC41-2609-DF663223A001}"/>
              </a:ext>
            </a:extLst>
          </p:cNvPr>
          <p:cNvSpPr txBox="1"/>
          <p:nvPr/>
        </p:nvSpPr>
        <p:spPr>
          <a:xfrm>
            <a:off x="444500" y="1664839"/>
            <a:ext cx="344643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Célja: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az egyházközség működésében részt vevők önismeretének elősegítése olyan tulajdonságok vizsgálatával, amelyek a misszió eredményessége szempontjából nélkülözhetetlenek. </a:t>
            </a:r>
          </a:p>
          <a:p>
            <a:pPr marL="0" lvl="1"/>
            <a:r>
              <a:rPr lang="hu-HU" sz="20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A Személyiség-diagnosztikát egyénileg és csoportosan is el lehet végezni.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8AE7AE9-4E87-8BCF-ACA8-86926A51F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3047" r="3363" b="2047"/>
          <a:stretch/>
        </p:blipFill>
        <p:spPr>
          <a:xfrm>
            <a:off x="4061658" y="1664839"/>
            <a:ext cx="7685842" cy="4685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06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688" y="282964"/>
            <a:ext cx="5862987" cy="662765"/>
          </a:xfrm>
        </p:spPr>
        <p:txBody>
          <a:bodyPr rtlCol="0">
            <a:normAutofit fontScale="90000"/>
          </a:bodyPr>
          <a:lstStyle/>
          <a:p>
            <a:pPr lvl="1" algn="l">
              <a:spcBef>
                <a:spcPts val="1200"/>
              </a:spcBef>
            </a:pPr>
            <a:r>
              <a:rPr lang="hu-HU" sz="4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Pénzügy-diagnosztika</a:t>
            </a:r>
            <a:endParaRPr lang="hu-HU" sz="4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2A87DE7-56F5-B9B9-55A1-D3AD8B3728B3}"/>
              </a:ext>
            </a:extLst>
          </p:cNvPr>
          <p:cNvSpPr txBox="1"/>
          <p:nvPr/>
        </p:nvSpPr>
        <p:spPr>
          <a:xfrm>
            <a:off x="412750" y="1216670"/>
            <a:ext cx="7467600" cy="5139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hu-HU" sz="24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Célja: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megvizsgálni az egyházközség pénzügyi helyzetét, feltárni a látható és nem látható folyamatok összefüggéseit, valamint a számok mögött felismerhető lelki hátteret.</a:t>
            </a:r>
          </a:p>
          <a:p>
            <a:pPr marL="0" lvl="1">
              <a:spcBef>
                <a:spcPts val="1200"/>
              </a:spcBef>
            </a:pPr>
            <a:endParaRPr lang="hu-HU" sz="2400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  <a:p>
            <a:pPr marL="0" lvl="1">
              <a:spcBef>
                <a:spcPts val="1200"/>
              </a:spcBef>
            </a:pPr>
            <a:r>
              <a:rPr lang="hu-HU" sz="2400" b="1" i="1" u="sng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Módszertan: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 marL="742693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Költségvetési tendenciák</a:t>
            </a:r>
          </a:p>
          <a:p>
            <a:pPr marL="742693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Fenntarthatósági vizsgálat</a:t>
            </a:r>
          </a:p>
          <a:p>
            <a:pPr marL="742693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Fedezeti pont és fedezetszámítás</a:t>
            </a:r>
          </a:p>
          <a:p>
            <a:pPr marL="742693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Egyházfenntartói járulék</a:t>
            </a:r>
          </a:p>
          <a:p>
            <a:pPr marL="1371189" lvl="4" indent="-514196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1E8DC45-985A-F56F-B849-3B204D06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359164"/>
            <a:ext cx="3887157" cy="310789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F8BE926-2D14-AE1C-D844-6F15B851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49" y="3582769"/>
            <a:ext cx="4763458" cy="29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8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4262AF-63A8-7D2C-4D0B-644FE7B4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1" y="286994"/>
            <a:ext cx="7336971" cy="79432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ÉLETCIKLUS-DIAGNOSZTIKA</a:t>
            </a:r>
            <a:endParaRPr lang="hu-H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C4815E-0B6E-26A8-EFDB-5971A04D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41" y="1081314"/>
            <a:ext cx="11313887" cy="54896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gyülekezetek különböző időszakaiban általánosítható jellemzők ismerhetők fel, amelyek alapján előre látható és ismétlődő életciklusokat különböztethetünk meg. </a:t>
            </a:r>
            <a:br>
              <a:rPr lang="hu-HU" sz="24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24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b="1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Célja:</a:t>
            </a:r>
            <a:r>
              <a:rPr lang="hu-HU" sz="24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meghatározni az egyházközség életciklusát, amely…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b="1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1.)</a:t>
            </a:r>
            <a:r>
              <a:rPr lang="hu-HU" sz="24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…segít külön választani a működés hatékonyságát és eredményességét alapjaiban befolyásoló problémákat a kevésbé lényeges, de olykor látványosabb problémáktól.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b="1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2.)</a:t>
            </a:r>
            <a:r>
              <a:rPr lang="hu-HU" sz="24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Az aktuális életszakasz megismerésével pontosíthatóak a hosszú- és rövidtávú célok.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b="1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3.)</a:t>
            </a:r>
            <a:r>
              <a:rPr lang="hu-HU" sz="24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közösség számára segítséget jelent a helyes önértékelésben.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8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159D8C-361D-7AAB-22DD-467AC0C4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0" y="1081482"/>
            <a:ext cx="11369474" cy="1160976"/>
          </a:xfrm>
        </p:spPr>
        <p:txBody>
          <a:bodyPr anchor="t" anchorCtr="0">
            <a:normAutofit/>
          </a:bodyPr>
          <a:lstStyle/>
          <a:p>
            <a:r>
              <a:rPr lang="hu-HU" sz="2399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 életciklusok nem függenek össze a tényleges „biológiai” életkorral vagy a mérettel, a különbséget a </a:t>
            </a:r>
            <a:r>
              <a:rPr lang="hu-HU" sz="2399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rugalmasság </a:t>
            </a:r>
            <a:r>
              <a:rPr lang="hu-HU" sz="2399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és az </a:t>
            </a:r>
            <a:r>
              <a:rPr lang="hu-HU" sz="2399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irányíthatóság (szervezettség) </a:t>
            </a:r>
            <a:r>
              <a:rPr lang="hu-HU" sz="2399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adja.</a:t>
            </a:r>
            <a:endParaRPr lang="hu-HU" sz="2399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E7EED60-3942-2545-8694-444FA795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03"/>
          <a:stretch/>
        </p:blipFill>
        <p:spPr>
          <a:xfrm>
            <a:off x="4763324" y="2438399"/>
            <a:ext cx="7099636" cy="4042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152E9E4F-498C-72DA-E7C8-54FAEA385D48}"/>
              </a:ext>
            </a:extLst>
          </p:cNvPr>
          <p:cNvSpPr txBox="1">
            <a:spLocks/>
          </p:cNvSpPr>
          <p:nvPr/>
        </p:nvSpPr>
        <p:spPr>
          <a:xfrm>
            <a:off x="304800" y="286994"/>
            <a:ext cx="7336971" cy="79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z="4000" dirty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ÉLETCIKLUS-DIAGNOSZTIKA</a:t>
            </a:r>
            <a:endParaRPr lang="hu-H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A755A93-F6C0-E7F9-24F6-2D5997520DE1}"/>
              </a:ext>
            </a:extLst>
          </p:cNvPr>
          <p:cNvSpPr txBox="1"/>
          <p:nvPr/>
        </p:nvSpPr>
        <p:spPr>
          <a:xfrm>
            <a:off x="420912" y="2438399"/>
            <a:ext cx="4284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Nem attól fiatal egy egyházközség, hogy néhány éves múltat tudhat </a:t>
            </a:r>
            <a:br>
              <a:rPr lang="hu-HU" sz="18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maga mögött, hanem attól, ha rugalmasan áll a válto­zá­sokhoz és </a:t>
            </a:r>
            <a:br>
              <a:rPr lang="hu-HU" sz="18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könnyedén veszi a kihí­vásokat. Ugyanígy: nem attól válik „öreggé” egy közösség, hogy többségében nyugdíjasok alkotják, vagy a lelkipásztor túl van élete delén, hanem attól, ha a közösség mereven áll a változásokkal szemben, ragaszkodik a megszokásaihoz és elutasítja a megújulás lehetőségét.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6400881B-1997-3670-C95A-93952177751E}"/>
              </a:ext>
            </a:extLst>
          </p:cNvPr>
          <p:cNvSpPr txBox="1"/>
          <p:nvPr/>
        </p:nvSpPr>
        <p:spPr>
          <a:xfrm>
            <a:off x="125652" y="53132"/>
            <a:ext cx="11940696" cy="6639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08E2F3D-DAFE-A5FC-A8B8-0950E108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5" y="-19050"/>
            <a:ext cx="1141910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09A6403-2851-02C3-3F66-7A063C976FF3}"/>
              </a:ext>
            </a:extLst>
          </p:cNvPr>
          <p:cNvSpPr txBox="1"/>
          <p:nvPr/>
        </p:nvSpPr>
        <p:spPr>
          <a:xfrm>
            <a:off x="125652" y="53132"/>
            <a:ext cx="7202290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99" b="1" dirty="0">
                <a:solidFill>
                  <a:schemeClr val="bg2">
                    <a:lumMod val="50000"/>
                  </a:schemeClr>
                </a:solidFill>
              </a:rPr>
              <a:t>Egyházközségi </a:t>
            </a:r>
          </a:p>
          <a:p>
            <a:r>
              <a:rPr lang="hu-HU" sz="3599" b="1" dirty="0">
                <a:solidFill>
                  <a:schemeClr val="bg2">
                    <a:lumMod val="50000"/>
                  </a:schemeClr>
                </a:solidFill>
              </a:rPr>
              <a:t>életciklusok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E920383-CDEB-255E-BDE0-202023DB410B}"/>
              </a:ext>
            </a:extLst>
          </p:cNvPr>
          <p:cNvSpPr txBox="1"/>
          <p:nvPr/>
        </p:nvSpPr>
        <p:spPr>
          <a:xfrm>
            <a:off x="5610225" y="29527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708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23" y="196785"/>
            <a:ext cx="6035428" cy="730315"/>
          </a:xfrm>
        </p:spPr>
        <p:txBody>
          <a:bodyPr rtlCol="0">
            <a:normAutofit/>
          </a:bodyPr>
          <a:lstStyle/>
          <a:p>
            <a:pPr lvl="1" algn="l">
              <a:spcBef>
                <a:spcPts val="1200"/>
              </a:spcBef>
            </a:pPr>
            <a:r>
              <a:rPr lang="hu-HU" sz="4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Betegség-diagnosztika</a:t>
            </a:r>
            <a:endParaRPr lang="hu-HU" sz="4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2A87DE7-56F5-B9B9-55A1-D3AD8B3728B3}"/>
              </a:ext>
            </a:extLst>
          </p:cNvPr>
          <p:cNvSpPr txBox="1"/>
          <p:nvPr/>
        </p:nvSpPr>
        <p:spPr>
          <a:xfrm>
            <a:off x="434317" y="1090974"/>
            <a:ext cx="7033283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hu-HU" sz="24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Célja: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az elvégzett diagnosztikai elemzések és következtetések alapján meghatározni, tapasztalható-e az egyházközség működésében valamilyen funkcionális és/vagy rendszerbetegség. </a:t>
            </a:r>
          </a:p>
          <a:p>
            <a:pPr marL="0" lvl="1">
              <a:spcBef>
                <a:spcPts val="1200"/>
              </a:spcBef>
            </a:pPr>
            <a:endParaRPr lang="hu-HU" sz="1400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  <a:p>
            <a:pPr marL="913989" lvl="3" indent="-514196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Funkcionális betegség: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lokális jellegű probléma, a rendszer működésének egészét nem veszélyezteti</a:t>
            </a:r>
          </a:p>
          <a:p>
            <a:pPr marL="913989" lvl="3" indent="-514196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Rendszerbetegség: 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az egyházközség egészét fenyegető rendszerszintű probléma, kezelésének elmulasztása tragikus kimenetelhez vezethet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FFB633B-9B64-9A64-D0B7-180A6D0A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717995" y="240327"/>
            <a:ext cx="4232585" cy="63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églalap 16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72691FF-CEF8-4290-BD99-E22D0929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82" y="4186106"/>
            <a:ext cx="4181230" cy="2363836"/>
          </a:xfrm>
        </p:spPr>
        <p:txBody>
          <a:bodyPr rtlCol="0">
            <a:noAutofit/>
          </a:bodyPr>
          <a:lstStyle/>
          <a:p>
            <a:pPr algn="ctr"/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Esztergály Előd Gábor</a:t>
            </a:r>
            <a:b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hu-HU" sz="20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református lelkipásztor</a:t>
            </a:r>
            <a:br>
              <a:rPr lang="hu-HU" sz="20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br>
              <a:rPr lang="hu-H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hu-HU" sz="18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Református teológus (MA) </a:t>
            </a:r>
            <a:br>
              <a:rPr lang="hu-HU" sz="18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hu-HU" sz="18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KRE-HTK – 2010) </a:t>
            </a:r>
            <a:br>
              <a:rPr lang="hu-H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br>
              <a:rPr lang="hu-H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hu-HU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Vállalkozásszervező közgazdász, Turnaround menedzser</a:t>
            </a:r>
          </a:p>
        </p:txBody>
      </p:sp>
      <p:pic>
        <p:nvPicPr>
          <p:cNvPr id="6" name="Picture 38">
            <a:extLst>
              <a:ext uri="{FF2B5EF4-FFF2-40B4-BE49-F238E27FC236}">
                <a16:creationId xmlns:a16="http://schemas.microsoft.com/office/drawing/2014/main" id="{F5810603-D2C7-9F69-F509-C3FC7BED8C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1895" y="1571617"/>
            <a:ext cx="3765200" cy="2508522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7155305B-844C-43DB-F358-CB6B7B2733EC}"/>
              </a:ext>
            </a:extLst>
          </p:cNvPr>
          <p:cNvSpPr/>
          <p:nvPr/>
        </p:nvSpPr>
        <p:spPr>
          <a:xfrm>
            <a:off x="6476067" y="1637964"/>
            <a:ext cx="5142523" cy="201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0" rtlCol="0" anchor="ctr"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Gyülekezeti tapasztalat: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Csömöri Református Egyházközség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Alapítás: 2010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Templom: 2020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Anyaegyházközségi státusz: 2022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B2973CE8-0569-6BA3-617D-65AC2A5C4A0F}"/>
              </a:ext>
            </a:extLst>
          </p:cNvPr>
          <p:cNvSpPr/>
          <p:nvPr/>
        </p:nvSpPr>
        <p:spPr>
          <a:xfrm>
            <a:off x="5038319" y="1426048"/>
            <a:ext cx="2438607" cy="243860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0A68987-F60F-A1C0-B56F-1B27AD1F5FF8}"/>
              </a:ext>
            </a:extLst>
          </p:cNvPr>
          <p:cNvSpPr/>
          <p:nvPr/>
        </p:nvSpPr>
        <p:spPr>
          <a:xfrm>
            <a:off x="6592465" y="4097871"/>
            <a:ext cx="5026125" cy="2204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0" rtlCol="0" anchor="ctr"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Közegyházi szolgálatok: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- Egyházmegyei lelkészi bíró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- Egyházmegyei lelkészi képviselő a DMRE Közgyűlésében. 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- MRE Diagnosztikai és Válságkezelési Munkacsoport vezetője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4B154051-FC07-1A57-3708-5AA58C92623A}"/>
              </a:ext>
            </a:extLst>
          </p:cNvPr>
          <p:cNvSpPr/>
          <p:nvPr/>
        </p:nvSpPr>
        <p:spPr>
          <a:xfrm>
            <a:off x="5038319" y="3970843"/>
            <a:ext cx="2438607" cy="2438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56C3D7F-F632-88CC-0C6F-2FFE92B50537}"/>
              </a:ext>
            </a:extLst>
          </p:cNvPr>
          <p:cNvSpPr txBox="1"/>
          <p:nvPr/>
        </p:nvSpPr>
        <p:spPr>
          <a:xfrm>
            <a:off x="151002" y="58808"/>
            <a:ext cx="114675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Az Egyházközségi diagnosztika</a:t>
            </a:r>
            <a:r>
              <a:rPr lang="hu-HU" sz="3600" b="1" baseline="300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 módszertanának kidolgozója és a munkacsoport vezetője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4226CFB-BFEC-43B7-9C89-CFAF236CEA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398" t="10676" b="11785"/>
          <a:stretch/>
        </p:blipFill>
        <p:spPr>
          <a:xfrm>
            <a:off x="5442858" y="4382358"/>
            <a:ext cx="1655254" cy="14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FD8DE8-A0B2-AFB8-E264-87CFD638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354"/>
            <a:ext cx="10058400" cy="55912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600" cap="none" spc="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rendszeres és alapos diagnosztika szükséges ahhoz, hogy a válságjeleket időben észlelni tudjuk és így elkerülhető legyen a nagyobb baj.</a:t>
            </a:r>
            <a:br>
              <a:rPr lang="hu-HU" sz="3600" cap="none" spc="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3600" cap="none" spc="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hu-HU" sz="3600" cap="none" spc="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3600" b="1" cap="none" spc="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DIAGNOSZTIKÁT NEM LEHET MEGSPÓROLNI</a:t>
            </a:r>
            <a:r>
              <a:rPr lang="hu-HU" sz="3600" cap="none" spc="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mert ha máskor nem is, a válság­helyzetben kénytelen lesz a közösség szembenézni korábbi rossz dönté­seivel, mulasz­tásaival és kezeletlen konfliktusaival.</a:t>
            </a:r>
            <a:endParaRPr lang="hu-HU" sz="3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93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723C09-CD07-0FA5-1B4D-23F9DDBC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67" y="357198"/>
            <a:ext cx="11448855" cy="732366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EDDIG ELÉRT 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AD068B-7D37-C198-79F6-4C63947A2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1156677"/>
            <a:ext cx="11379199" cy="54600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A Presbiteri szövetséggel és a Missziói Szolgálattal együttműködési megállapodás egyházközségi diagnosztika elvégzéséhez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Diagnosztikai és Válságkezelési Munkacsoport létrehozása (MRE Missziói Szolgálat – Egyházstratégiai Osztály)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Az „Egyházközségi diagnosztika és válságkezelés alapjai” című gyakorlati kézikönyv megjelenése 2025. (Kálvin Kiadó és Missziói Szolgálat gondozásában)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Akkreditált egynapos továbbképzés lelkipásztorok számára (Dunamelléki Lélkésztovábbképző Intézet)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Kétnapos képzés a KRE-HTK 4. évfolyama számára meghívott előadóként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Előadások egyházmegyei lelkészértekezleteken</a:t>
            </a:r>
          </a:p>
        </p:txBody>
      </p:sp>
    </p:spTree>
    <p:extLst>
      <p:ext uri="{BB962C8B-B14F-4D97-AF65-F5344CB8AC3E}">
        <p14:creationId xmlns:p14="http://schemas.microsoft.com/office/powerpoint/2010/main" val="2181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1BE68E1A-9C62-6B1F-D50A-FDD6D8ED85FC}"/>
              </a:ext>
            </a:extLst>
          </p:cNvPr>
          <p:cNvSpPr txBox="1">
            <a:spLocks/>
          </p:cNvSpPr>
          <p:nvPr/>
        </p:nvSpPr>
        <p:spPr>
          <a:xfrm>
            <a:off x="385894" y="346261"/>
            <a:ext cx="11467750" cy="62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Egyházközségi diagnosztika</a:t>
            </a:r>
            <a:r>
              <a:rPr lang="hu-HU" sz="3600" b="1" baseline="30000" dirty="0">
                <a:solidFill>
                  <a:schemeClr val="bg2">
                    <a:lumMod val="50000"/>
                  </a:schemeClr>
                </a:solidFill>
              </a:rPr>
              <a:t>© </a:t>
            </a:r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lehetőségei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63EC4AF-FA75-0123-22D9-8F49EAB0F90E}"/>
              </a:ext>
            </a:extLst>
          </p:cNvPr>
          <p:cNvSpPr txBox="1"/>
          <p:nvPr/>
        </p:nvSpPr>
        <p:spPr>
          <a:xfrm>
            <a:off x="525016" y="1073096"/>
            <a:ext cx="1118950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Egyházközségek számára: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Gyülekezeti diagnosztika igénylése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Szakmai tanácsadás</a:t>
            </a:r>
          </a:p>
          <a:p>
            <a:pPr>
              <a:spcAft>
                <a:spcPts val="600"/>
              </a:spcAft>
            </a:pPr>
            <a:endParaRPr lang="hu-HU" sz="2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Lelkipásztorok számára: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Lelkésztovábbképzés a DMRE szervezésében,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legközelebbi képzés: 2025. május 26.</a:t>
            </a:r>
            <a:endParaRPr 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Diagnoszta lelkipásztorként részt vállalni az egyházközségek diagnosztikai elemzésében,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legközelebbi képzés: 2025. november 21-23.</a:t>
            </a:r>
            <a:endParaRPr 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Egyházkerületek/egyházmegyék számára: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Az egyházközségi diagnosztika módszertanának személyes bemutatása (pl. lelkészértekezleten)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Előadás diagnosztikai és válságkezelési témakörben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Segítségnyújtás nehéz helyzetbe került gyülekezetek diagnosztikai felméréséhez, szükség esetén válságkezeléséhez</a:t>
            </a:r>
          </a:p>
        </p:txBody>
      </p:sp>
    </p:spTree>
    <p:extLst>
      <p:ext uri="{BB962C8B-B14F-4D97-AF65-F5344CB8AC3E}">
        <p14:creationId xmlns:p14="http://schemas.microsoft.com/office/powerpoint/2010/main" val="384309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BC25258F-F574-4AC0-7E82-7026482A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28" y="2146300"/>
            <a:ext cx="4278596" cy="4278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9FAEA5CD-C099-75F4-9C04-699037A1DB1B}"/>
              </a:ext>
            </a:extLst>
          </p:cNvPr>
          <p:cNvSpPr txBox="1">
            <a:spLocks/>
          </p:cNvSpPr>
          <p:nvPr/>
        </p:nvSpPr>
        <p:spPr>
          <a:xfrm>
            <a:off x="381000" y="517525"/>
            <a:ext cx="11515725" cy="24098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3600" i="1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Gyülekezeti diagnosztika igényelhető emailben:</a:t>
            </a:r>
            <a:r>
              <a:rPr lang="hu-HU" sz="360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3600" cap="none" spc="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egyhazkozsegi.diagnosztika@reformatus.hu</a:t>
            </a:r>
            <a:endParaRPr lang="hu-HU" sz="3600" cap="none" spc="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endParaRPr lang="hu-HU" sz="3600" cap="none" spc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3600" i="1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	vagy QR kóddal </a:t>
            </a:r>
          </a:p>
        </p:txBody>
      </p:sp>
    </p:spTree>
    <p:extLst>
      <p:ext uri="{BB962C8B-B14F-4D97-AF65-F5344CB8AC3E}">
        <p14:creationId xmlns:p14="http://schemas.microsoft.com/office/powerpoint/2010/main" val="266273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F0F820-AFD5-A632-D701-CF8E95BA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4" y="5025908"/>
            <a:ext cx="10820399" cy="13716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bg2">
                    <a:lumMod val="50000"/>
                  </a:schemeClr>
                </a:solidFill>
              </a:rPr>
              <a:t>Néhány gyakorlati jótanács válsághelyzet kezelésére…</a:t>
            </a:r>
          </a:p>
        </p:txBody>
      </p:sp>
    </p:spTree>
    <p:extLst>
      <p:ext uri="{BB962C8B-B14F-4D97-AF65-F5344CB8AC3E}">
        <p14:creationId xmlns:p14="http://schemas.microsoft.com/office/powerpoint/2010/main" val="2428722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98B9E-9EE1-6D7B-7110-2351496E4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A4991BE4-7033-9EAA-DCFD-15CC2040E8DF}"/>
              </a:ext>
            </a:extLst>
          </p:cNvPr>
          <p:cNvGrpSpPr/>
          <p:nvPr/>
        </p:nvGrpSpPr>
        <p:grpSpPr>
          <a:xfrm>
            <a:off x="925976" y="2016278"/>
            <a:ext cx="10340046" cy="5010326"/>
            <a:chOff x="664285" y="837003"/>
            <a:chExt cx="9608320" cy="4608451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9CD93174-90B2-B27A-F292-E836F91856B7}"/>
                </a:ext>
              </a:extLst>
            </p:cNvPr>
            <p:cNvGraphicFramePr/>
            <p:nvPr/>
          </p:nvGraphicFramePr>
          <p:xfrm>
            <a:off x="664285" y="1621440"/>
            <a:ext cx="9539258" cy="3824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églalap: lekerekített 2">
              <a:extLst>
                <a:ext uri="{FF2B5EF4-FFF2-40B4-BE49-F238E27FC236}">
                  <a16:creationId xmlns:a16="http://schemas.microsoft.com/office/drawing/2014/main" id="{A2A42C23-8244-8F70-B996-5B3B7CE02D9C}"/>
                </a:ext>
              </a:extLst>
            </p:cNvPr>
            <p:cNvSpPr/>
            <p:nvPr/>
          </p:nvSpPr>
          <p:spPr>
            <a:xfrm>
              <a:off x="8332770" y="837003"/>
              <a:ext cx="1939835" cy="98449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Sikeres válságkezelés</a:t>
              </a:r>
            </a:p>
          </p:txBody>
        </p:sp>
        <p:cxnSp>
          <p:nvCxnSpPr>
            <p:cNvPr id="4" name="Egyenes összekötő 3">
              <a:extLst>
                <a:ext uri="{FF2B5EF4-FFF2-40B4-BE49-F238E27FC236}">
                  <a16:creationId xmlns:a16="http://schemas.microsoft.com/office/drawing/2014/main" id="{D6CE5528-C01A-3F98-63B0-D7894A411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6748" y="1821498"/>
              <a:ext cx="0" cy="384397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1" name="Szöveg helye 6">
            <a:extLst>
              <a:ext uri="{FF2B5EF4-FFF2-40B4-BE49-F238E27FC236}">
                <a16:creationId xmlns:a16="http://schemas.microsoft.com/office/drawing/2014/main" id="{DF641E80-B457-C655-779A-6E8D822E20D6}"/>
              </a:ext>
            </a:extLst>
          </p:cNvPr>
          <p:cNvSpPr txBox="1">
            <a:spLocks/>
          </p:cNvSpPr>
          <p:nvPr/>
        </p:nvSpPr>
        <p:spPr>
          <a:xfrm>
            <a:off x="568954" y="589630"/>
            <a:ext cx="8165472" cy="29149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lIns="252000" tIns="0" rIns="25200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hu-HU" sz="2400" i="1" kern="1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válság definíciója:</a:t>
            </a:r>
            <a:r>
              <a:rPr lang="hu-HU" sz="2400" kern="1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hu-HU" sz="3200" b="1" kern="100" cap="none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Egy előre nem tervezett és nem kívánt folyamat miatt veszélybe kerül a rendszer fennállása és ezáltal a kitűzött célok elérése.</a:t>
            </a:r>
          </a:p>
        </p:txBody>
      </p:sp>
    </p:spTree>
    <p:extLst>
      <p:ext uri="{BB962C8B-B14F-4D97-AF65-F5344CB8AC3E}">
        <p14:creationId xmlns:p14="http://schemas.microsoft.com/office/powerpoint/2010/main" val="3522131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Ádám és Éva - Radnai Art Gallery">
            <a:extLst>
              <a:ext uri="{FF2B5EF4-FFF2-40B4-BE49-F238E27FC236}">
                <a16:creationId xmlns:a16="http://schemas.microsoft.com/office/drawing/2014/main" id="{8579EAE0-9B17-5348-4D82-92DEF9FFC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12070" r="11642" b="11778"/>
          <a:stretch/>
        </p:blipFill>
        <p:spPr bwMode="auto">
          <a:xfrm>
            <a:off x="7740700" y="2412391"/>
            <a:ext cx="4049677" cy="401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D745464C-E0B8-E3E9-61A6-0AA39D06F0A6}"/>
              </a:ext>
            </a:extLst>
          </p:cNvPr>
          <p:cNvSpPr txBox="1">
            <a:spLocks/>
          </p:cNvSpPr>
          <p:nvPr/>
        </p:nvSpPr>
        <p:spPr>
          <a:xfrm>
            <a:off x="234656" y="215900"/>
            <a:ext cx="6889739" cy="689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4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A VÁLSÁG BIBLIAI ŐSKÉPE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9642792-A4A5-5157-64ED-7A2EFF315DB8}"/>
              </a:ext>
            </a:extLst>
          </p:cNvPr>
          <p:cNvSpPr txBox="1"/>
          <p:nvPr/>
        </p:nvSpPr>
        <p:spPr>
          <a:xfrm>
            <a:off x="7237297" y="434872"/>
            <a:ext cx="455308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u-HU" sz="2400" i="1" dirty="0">
                <a:solidFill>
                  <a:schemeClr val="bg2">
                    <a:lumMod val="50000"/>
                  </a:schemeClr>
                </a:solidFill>
              </a:rPr>
              <a:t>„A kígyó pedig ravaszabb volt minden vadállatnál, amelyet az Úristen alkotott...”</a:t>
            </a:r>
          </a:p>
          <a:p>
            <a:pPr algn="r"/>
            <a:r>
              <a:rPr lang="hu-HU" sz="2400" i="1" dirty="0">
                <a:solidFill>
                  <a:schemeClr val="bg2">
                    <a:lumMod val="50000"/>
                  </a:schemeClr>
                </a:solidFill>
              </a:rPr>
              <a:t>(1Móz 3,1-13)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1B89D75-0C32-0187-ADAD-EA275905C3C5}"/>
              </a:ext>
            </a:extLst>
          </p:cNvPr>
          <p:cNvSpPr txBox="1"/>
          <p:nvPr/>
        </p:nvSpPr>
        <p:spPr>
          <a:xfrm>
            <a:off x="310393" y="918178"/>
            <a:ext cx="72969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mindig változó környezetből folyamatos változáskésztetés érkezik, ami fokozódó nyomás alá helyez bennünket. Ez növeli az esélyét a helytelen változáskezelésnek. </a:t>
            </a:r>
            <a:r>
              <a:rPr lang="hu-HU" sz="2000" i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 kígyó ismétlődő kérdései.)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Előbb-utóbb lesz egy rossz döntés, aminek következtében a szervezet válsághelyzetbe kerül. </a:t>
            </a:r>
            <a:r>
              <a:rPr lang="hu-HU" sz="2000" i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(Ádám és Éva szakítanak a fáról, majd észreveszik, hogy meztelenek, ezért fügefalevéllel takarják el magukat.)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Amennyiben a szervezet idejében észleli a kialakult krízist, gyors és hatékony válságkezeléssel még könnyen orvosolható a probléma. </a:t>
            </a:r>
            <a:r>
              <a:rPr lang="hu-HU" sz="2000" i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(Ádám és Éva esetében: bűnbánat).</a:t>
            </a:r>
            <a:endParaRPr 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nem időben és nem megfelelő módon meghozott válságkezelési döntések miatt a válság tovább mélyül, csődhelyzet alakul ki és annak sikertelen kezelését követi a felszámolás. </a:t>
            </a:r>
            <a:r>
              <a:rPr lang="hu-HU" sz="2000" i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(Az éden-kerti történet felszámolással ért véget).</a:t>
            </a:r>
            <a:endParaRPr lang="hu-H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69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2">
            <a:extLst>
              <a:ext uri="{FF2B5EF4-FFF2-40B4-BE49-F238E27FC236}">
                <a16:creationId xmlns:a16="http://schemas.microsoft.com/office/drawing/2014/main" id="{5EF26C0B-BACB-FCBE-340F-7C223FF2F883}"/>
              </a:ext>
            </a:extLst>
          </p:cNvPr>
          <p:cNvSpPr txBox="1">
            <a:spLocks/>
          </p:cNvSpPr>
          <p:nvPr/>
        </p:nvSpPr>
        <p:spPr>
          <a:xfrm>
            <a:off x="304056" y="444798"/>
            <a:ext cx="7263711" cy="6057602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A válság kialakulásának gyökere az Éden kerti bűnesetig nyúlik vissza. </a:t>
            </a:r>
            <a:br>
              <a:rPr lang="hu-HU" sz="3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Isten válságkezelése: </a:t>
            </a:r>
            <a:br>
              <a:rPr lang="hu-HU" sz="3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3000" b="1" i="1" dirty="0">
                <a:solidFill>
                  <a:schemeClr val="bg2">
                    <a:lumMod val="25000"/>
                  </a:schemeClr>
                </a:solidFill>
              </a:rPr>
              <a:t>új teremtés Jézus Krisztus helyettes áldozatával</a:t>
            </a:r>
            <a:r>
              <a:rPr lang="hu-HU" sz="3000" i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br>
              <a:rPr lang="hu-HU" sz="30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hu-H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Az evangélium örömhíre, hogy életünk válsághelyzetei (egyéni, gyülekezeti, lelki, működésbeli stb.), nemcsak kudarcot és veszteséget jelentenek, hanem a megújulás lehetőségét is Krisztus megváltásában, a Szentlélek vezetésével.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D4C7149-9AB1-8A3A-0A9A-26FE31469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" t="4708" r="4519" b="2484"/>
          <a:stretch/>
        </p:blipFill>
        <p:spPr>
          <a:xfrm>
            <a:off x="7840372" y="393700"/>
            <a:ext cx="3826626" cy="2654300"/>
          </a:xfrm>
          <a:prstGeom prst="rect">
            <a:avLst/>
          </a:prstGeom>
          <a:ln w="63500">
            <a:solidFill>
              <a:schemeClr val="bg2">
                <a:lumMod val="25000"/>
              </a:schemeClr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D05B119-B304-E92F-E3EE-2498C3688CDC}"/>
              </a:ext>
            </a:extLst>
          </p:cNvPr>
          <p:cNvSpPr txBox="1"/>
          <p:nvPr/>
        </p:nvSpPr>
        <p:spPr>
          <a:xfrm>
            <a:off x="7678587" y="3170490"/>
            <a:ext cx="4150195" cy="3416320"/>
          </a:xfrm>
          <a:prstGeom prst="rect">
            <a:avLst/>
          </a:prstGeom>
          <a:noFill/>
          <a:ln w="15875" cmpd="dbl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7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„Isten nem azért küldte el a Fiút a világba, hogy elítélje a világot, hanem hogy üdvözüljön a világ általa. Aki hisz őbenne, az nem jut ítéletre, aki pedig nem hisz, már ítélet alatt van…”</a:t>
            </a:r>
            <a:r>
              <a:rPr lang="hu-HU" sz="2700" i="1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hu-HU" sz="24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4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hu-HU" sz="24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3,17-18a)</a:t>
            </a:r>
            <a:endParaRPr lang="hu-H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4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9FDCF5-47DE-AF53-C966-6AFCE31F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324375"/>
            <a:ext cx="9144001" cy="52772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 válságkezelés aranyszabályai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200258-0558-D608-742C-0900943FF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914851"/>
            <a:ext cx="11537325" cy="54808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kern="1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válságkezelés nem egyéni érdekek mentén történik, hanem az egész egyház­köz­ség fennmaradását és a jó irányba való változ­tatását célozza.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i="1" kern="1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„A cél nem szentesíti az eszközt”</a:t>
            </a:r>
            <a:r>
              <a:rPr lang="hu-HU" sz="2400" kern="1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bármilyen módszert is alkalmazzunk, azt min­dig a Szentírás mérlegére téve tegyük.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kern="1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Holisztikus szemlélet - a valódi bajok általában nem ott vannak, ahol a tünetek jelentkeznek.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i="1" kern="1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„A jó diagnózis = fél terápia!”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kern="1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Személyes áldo­zat­vállalás.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endParaRPr lang="hu-HU" kern="10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hu-HU" sz="2400" b="1" kern="1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Feltételek:</a:t>
            </a:r>
            <a:r>
              <a:rPr lang="hu-HU" sz="2400" kern="1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17220" lvl="1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200" kern="1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SZEMÉLYI (válságmenedzser, operatív csoport, gyülekezet); </a:t>
            </a:r>
          </a:p>
          <a:p>
            <a:pPr marL="617220" lvl="1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200" kern="1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KOMMUNIKÁCIÓS (válságtudatosítás, tájékoztatás); </a:t>
            </a:r>
          </a:p>
          <a:p>
            <a:pPr marL="617220" lvl="1" indent="-34290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200" kern="1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JOGI (törvények, szerződés, jogosultság).</a:t>
            </a:r>
          </a:p>
        </p:txBody>
      </p:sp>
    </p:spTree>
    <p:extLst>
      <p:ext uri="{BB962C8B-B14F-4D97-AF65-F5344CB8AC3E}">
        <p14:creationId xmlns:p14="http://schemas.microsoft.com/office/powerpoint/2010/main" val="25735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80E003-2509-FFF5-1213-35392AA4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0" y="2465727"/>
            <a:ext cx="5366146" cy="1235216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A VÁLSÁGKEZELŐ STÁB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3D1F05-38AD-35F2-E616-3A15BB6C4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20395"/>
              </p:ext>
            </p:extLst>
          </p:nvPr>
        </p:nvGraphicFramePr>
        <p:xfrm>
          <a:off x="3698693" y="964639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1">
            <a:extLst>
              <a:ext uri="{FF2B5EF4-FFF2-40B4-BE49-F238E27FC236}">
                <a16:creationId xmlns:a16="http://schemas.microsoft.com/office/drawing/2014/main" id="{9B0A6725-0761-B35A-A326-10F726B6CBA6}"/>
              </a:ext>
            </a:extLst>
          </p:cNvPr>
          <p:cNvSpPr txBox="1">
            <a:spLocks/>
          </p:cNvSpPr>
          <p:nvPr/>
        </p:nvSpPr>
        <p:spPr>
          <a:xfrm>
            <a:off x="479272" y="606462"/>
            <a:ext cx="6927266" cy="716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z="4000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SZEMÉLYI FELTÉTELEK</a:t>
            </a:r>
          </a:p>
        </p:txBody>
      </p:sp>
    </p:spTree>
    <p:extLst>
      <p:ext uri="{BB962C8B-B14F-4D97-AF65-F5344CB8AC3E}">
        <p14:creationId xmlns:p14="http://schemas.microsoft.com/office/powerpoint/2010/main" val="449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24A388-C213-2BF2-E755-144BF9AA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6" y="1775808"/>
            <a:ext cx="11686162" cy="67908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>
                <a:solidFill>
                  <a:schemeClr val="bg2">
                    <a:lumMod val="50000"/>
                  </a:schemeClr>
                </a:solidFill>
              </a:rPr>
              <a:t>Szakdolgozat: „Egyházközségi diagnosztika és válságkezelés alapjai”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1BC80D-DCD1-5D94-B9BD-46B38EE8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54897"/>
            <a:ext cx="10058400" cy="1948206"/>
          </a:xfrm>
        </p:spPr>
        <p:txBody>
          <a:bodyPr/>
          <a:lstStyle/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Szakirányú továbbképzés: </a:t>
            </a:r>
            <a:r>
              <a:rPr lang="hu-HU" sz="1800" dirty="0" err="1">
                <a:solidFill>
                  <a:schemeClr val="bg2">
                    <a:lumMod val="25000"/>
                  </a:schemeClr>
                </a:solidFill>
              </a:rPr>
              <a:t>Executive</a:t>
            </a:r>
            <a:r>
              <a:rPr lang="hu-HU" sz="1800" dirty="0">
                <a:solidFill>
                  <a:schemeClr val="bg2">
                    <a:lumMod val="25000"/>
                  </a:schemeClr>
                </a:solidFill>
              </a:rPr>
              <a:t> MBA - Turnaround Menedzsment, 3 szemeszter 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Intézmény: Budapesti Metropolitan Egyetem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Védés: 2023. június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Témavezető: Prof. Dr. Noszkay Erzsébet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Külső konzulens: Dr. Szabó István püspök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EE33E1EC-45CB-5BFF-38C9-D89448726BD9}"/>
              </a:ext>
            </a:extLst>
          </p:cNvPr>
          <p:cNvSpPr/>
          <p:nvPr/>
        </p:nvSpPr>
        <p:spPr>
          <a:xfrm>
            <a:off x="758090" y="4540678"/>
            <a:ext cx="10675815" cy="1948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Részlet dr. Szabó István értékeléséből:</a:t>
            </a:r>
            <a:endParaRPr lang="hu-HU" sz="19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hu-HU" sz="1900" i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„Ha és amennyiben az itt bemutatott módszer meggyökerezik, mind a tényleges gyülekezet-vezetésben, mind a lelkipásztor- és presbiter-képzésben (vagyis vezető-képzésben), mind egyházkormányzati, egyházszervezési dimenzióban nagy haszna lehet. A dolgozat igen értékes, publikálásra érett munka.”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E516F8D-2C50-9067-8E16-070F90497C0F}"/>
              </a:ext>
            </a:extLst>
          </p:cNvPr>
          <p:cNvSpPr txBox="1"/>
          <p:nvPr/>
        </p:nvSpPr>
        <p:spPr>
          <a:xfrm>
            <a:off x="399874" y="369116"/>
            <a:ext cx="1139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Egyházközségi diagnosztika és válságkezelés</a:t>
            </a:r>
            <a:r>
              <a:rPr lang="hu-HU" sz="3600" b="1" baseline="300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 elméleti és módszertani forrása</a:t>
            </a:r>
          </a:p>
        </p:txBody>
      </p:sp>
    </p:spTree>
    <p:extLst>
      <p:ext uri="{BB962C8B-B14F-4D97-AF65-F5344CB8AC3E}">
        <p14:creationId xmlns:p14="http://schemas.microsoft.com/office/powerpoint/2010/main" val="1922284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800046E-FE1A-2715-1F93-73912A9D28FB}"/>
              </a:ext>
            </a:extLst>
          </p:cNvPr>
          <p:cNvSpPr txBox="1"/>
          <p:nvPr/>
        </p:nvSpPr>
        <p:spPr>
          <a:xfrm>
            <a:off x="682266" y="1268761"/>
            <a:ext cx="108732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Sikeres válságkezelés egyik meghatározó eleme: </a:t>
            </a:r>
            <a:r>
              <a:rPr lang="hu-HU" sz="3000" b="1" dirty="0">
                <a:solidFill>
                  <a:schemeClr val="bg2">
                    <a:lumMod val="25000"/>
                  </a:schemeClr>
                </a:solidFill>
              </a:rPr>
              <a:t>a válságtudat megteremtése és fenntartása</a:t>
            </a: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A válságtudat felébresztése mindig az evangélium örömüzenetének fényében, hiteles személyek tolmácsolásában történjen.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Fontos a kommunikáció, de nem mindegy mit és kinek mondunk 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2">
                    <a:lumMod val="25000"/>
                  </a:schemeClr>
                </a:solidFill>
              </a:rPr>
              <a:t>Nem jó, ha a kommunikáció során elveszünk a részletekben és gyakran emlegetjük, hogy „válságba kerültünk”.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01491617-AEE9-4657-6CE9-AC0B1477B528}"/>
              </a:ext>
            </a:extLst>
          </p:cNvPr>
          <p:cNvSpPr txBox="1">
            <a:spLocks/>
          </p:cNvSpPr>
          <p:nvPr/>
        </p:nvSpPr>
        <p:spPr>
          <a:xfrm>
            <a:off x="347856" y="418593"/>
            <a:ext cx="8598411" cy="743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z="4000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KOMMUNIKÁCIÓS FELTÉTELEK</a:t>
            </a:r>
          </a:p>
        </p:txBody>
      </p:sp>
    </p:spTree>
    <p:extLst>
      <p:ext uri="{BB962C8B-B14F-4D97-AF65-F5344CB8AC3E}">
        <p14:creationId xmlns:p14="http://schemas.microsoft.com/office/powerpoint/2010/main" val="23472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AB9EF-9D7F-3A19-3E02-C0BB7976F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DDD32BE4-FE3D-CCA5-B2EA-904722CA45DD}"/>
              </a:ext>
            </a:extLst>
          </p:cNvPr>
          <p:cNvSpPr txBox="1">
            <a:spLocks/>
          </p:cNvSpPr>
          <p:nvPr/>
        </p:nvSpPr>
        <p:spPr>
          <a:xfrm>
            <a:off x="416210" y="248286"/>
            <a:ext cx="8538603" cy="101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JOGI FELTÉTELEK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5E27FC75-3537-FB8A-59AB-99FDFD2BA9F9}"/>
              </a:ext>
            </a:extLst>
          </p:cNvPr>
          <p:cNvSpPr/>
          <p:nvPr/>
        </p:nvSpPr>
        <p:spPr>
          <a:xfrm>
            <a:off x="1655379" y="1098657"/>
            <a:ext cx="3209860" cy="32098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 törvények</a:t>
            </a:r>
            <a:endParaRPr lang="hu-HU" sz="3200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0FE67CF0-0558-E50B-3B69-BF77CA9CDAAF}"/>
              </a:ext>
            </a:extLst>
          </p:cNvPr>
          <p:cNvSpPr/>
          <p:nvPr/>
        </p:nvSpPr>
        <p:spPr>
          <a:xfrm>
            <a:off x="5554719" y="1098657"/>
            <a:ext cx="3209860" cy="3209860"/>
          </a:xfrm>
          <a:prstGeom prst="ellipse">
            <a:avLst/>
          </a:prstGeom>
          <a:solidFill>
            <a:srgbClr val="F8E0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kern="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Adatkezelési előírások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77922BD6-B130-7C0B-5FB1-FEAA1DEB608E}"/>
              </a:ext>
            </a:extLst>
          </p:cNvPr>
          <p:cNvSpPr/>
          <p:nvPr/>
        </p:nvSpPr>
        <p:spPr>
          <a:xfrm>
            <a:off x="7615796" y="3336794"/>
            <a:ext cx="3209860" cy="32098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Szigorú titoktartás</a:t>
            </a:r>
            <a:endParaRPr lang="hu-HU" sz="3200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99054DC9-E865-7AB6-310E-D5150095C391}"/>
              </a:ext>
            </a:extLst>
          </p:cNvPr>
          <p:cNvSpPr/>
          <p:nvPr/>
        </p:nvSpPr>
        <p:spPr>
          <a:xfrm>
            <a:off x="3603996" y="3336794"/>
            <a:ext cx="3209860" cy="32098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kern="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Anonimitás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FFAF876B-1F8B-F96E-D5D5-01DBE96651CD}"/>
              </a:ext>
            </a:extLst>
          </p:cNvPr>
          <p:cNvSpPr txBox="1">
            <a:spLocks/>
          </p:cNvSpPr>
          <p:nvPr/>
        </p:nvSpPr>
        <p:spPr>
          <a:xfrm>
            <a:off x="590550" y="399997"/>
            <a:ext cx="6858000" cy="61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z="3600" b="1" spc="300" dirty="0">
                <a:solidFill>
                  <a:schemeClr val="bg2">
                    <a:lumMod val="50000"/>
                  </a:schemeClr>
                </a:solidFill>
              </a:rPr>
              <a:t>KAPCSOLAT</a:t>
            </a:r>
          </a:p>
        </p:txBody>
      </p:sp>
      <p:sp>
        <p:nvSpPr>
          <p:cNvPr id="2" name="Szöveg helye 3">
            <a:extLst>
              <a:ext uri="{FF2B5EF4-FFF2-40B4-BE49-F238E27FC236}">
                <a16:creationId xmlns:a16="http://schemas.microsoft.com/office/drawing/2014/main" id="{17409359-EB7B-DD91-ACEE-5DB8B1FC9703}"/>
              </a:ext>
            </a:extLst>
          </p:cNvPr>
          <p:cNvSpPr txBox="1">
            <a:spLocks/>
          </p:cNvSpPr>
          <p:nvPr/>
        </p:nvSpPr>
        <p:spPr>
          <a:xfrm>
            <a:off x="379100" y="1127760"/>
            <a:ext cx="9888849" cy="5163245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i="1" dirty="0">
                <a:solidFill>
                  <a:schemeClr val="bg2">
                    <a:lumMod val="2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Diagnosztikai és Válságkezelési Munkacsoport: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Esztergály Előd Gábor lelkipásztor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+36 (30) 488 8780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2400" dirty="0">
                <a:solidFill>
                  <a:srgbClr val="FF9900"/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diagnosztikai-valsagkezelesi.mcs@reformatus.hu</a:t>
            </a:r>
            <a:endParaRPr lang="hu-HU" sz="2400" dirty="0">
              <a:solidFill>
                <a:srgbClr val="FF9900"/>
              </a:solidFill>
              <a:latin typeface="Bookman Lt HU" panose="02020500000000000000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i="1" dirty="0">
                <a:solidFill>
                  <a:schemeClr val="bg2">
                    <a:lumMod val="2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Gyülekezeti diagnosztika igénylése: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2400" dirty="0">
                <a:solidFill>
                  <a:srgbClr val="FF9900"/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egyhazkozsegi.diagnosztika@reformatus.hu</a:t>
            </a:r>
            <a:r>
              <a:rPr lang="hu-HU" sz="2400" dirty="0">
                <a:solidFill>
                  <a:srgbClr val="FF9900"/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vagy QR kód </a:t>
            </a:r>
            <a:r>
              <a:rPr lang="hu-HU" sz="2400" dirty="0"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  <a:sym typeface="Arrows2" panose="020B0603050302020204" pitchFamily="34" charset="2"/>
              </a:rPr>
              <a:t></a:t>
            </a:r>
            <a:endParaRPr lang="hu-HU" sz="2400" dirty="0">
              <a:latin typeface="Bookman Lt HU" panose="02020500000000000000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Bookman Lt HU" panose="02020500000000000000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Bookman Lt HU" panose="02020500000000000000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Facebook oldal (friss hírek a témában):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FF9900"/>
                </a:solidFill>
                <a:latin typeface="Bookman Lt HU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Egyházközségi diagnosztika és válságkezelés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Bookman Lt HU" panose="02020500000000000000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FCEA808-E1D1-616F-190B-4324BB25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201" y="946150"/>
            <a:ext cx="3100699" cy="310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492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rvosi rendelő információk – Jászboldogháza">
            <a:extLst>
              <a:ext uri="{FF2B5EF4-FFF2-40B4-BE49-F238E27FC236}">
                <a16:creationId xmlns:a16="http://schemas.microsoft.com/office/drawing/2014/main" id="{B3064417-FB28-1C2A-C4BA-D2B40D73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3"/>
          <a:stretch/>
        </p:blipFill>
        <p:spPr bwMode="auto">
          <a:xfrm>
            <a:off x="7526185" y="332656"/>
            <a:ext cx="4369935" cy="62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F57D8D72-C5F1-FB1E-D267-F5453B9276D4}"/>
              </a:ext>
            </a:extLst>
          </p:cNvPr>
          <p:cNvSpPr txBox="1">
            <a:spLocks/>
          </p:cNvSpPr>
          <p:nvPr/>
        </p:nvSpPr>
        <p:spPr>
          <a:xfrm>
            <a:off x="510752" y="4681109"/>
            <a:ext cx="6882555" cy="134653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spc="0" dirty="0">
                <a:solidFill>
                  <a:schemeClr val="bg2">
                    <a:lumMod val="50000"/>
                  </a:schemeClr>
                </a:solidFill>
              </a:rPr>
              <a:t>DIAGNOSZTIKA</a:t>
            </a:r>
            <a:endParaRPr lang="hu-HU" sz="3200" spc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379626BD-085E-98DE-A25E-D81F25DEE620}"/>
              </a:ext>
            </a:extLst>
          </p:cNvPr>
          <p:cNvSpPr txBox="1">
            <a:spLocks/>
          </p:cNvSpPr>
          <p:nvPr/>
        </p:nvSpPr>
        <p:spPr>
          <a:xfrm>
            <a:off x="473363" y="1503624"/>
            <a:ext cx="6957334" cy="302433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500" b="1" dirty="0">
                <a:solidFill>
                  <a:schemeClr val="bg2">
                    <a:lumMod val="25000"/>
                  </a:schemeClr>
                </a:solidFill>
              </a:rPr>
              <a:t>A gyülekezet eredményes működéséhez,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500" b="1" dirty="0">
                <a:solidFill>
                  <a:schemeClr val="bg2">
                    <a:lumMod val="25000"/>
                  </a:schemeClr>
                </a:solidFill>
              </a:rPr>
              <a:t>a hatékony missziói stratégia kialakításához, a hosszú- és rövidtávú célok megfogalmazásához, a válsághelyzetek elkerüléséhez vagy éppen kezeléséhez nélkülözhetetlen a rendszeres és alapos: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F56BF58-F2F6-E5DB-3966-53D6C6544CC7}"/>
              </a:ext>
            </a:extLst>
          </p:cNvPr>
          <p:cNvSpPr txBox="1"/>
          <p:nvPr/>
        </p:nvSpPr>
        <p:spPr>
          <a:xfrm>
            <a:off x="435973" y="581034"/>
            <a:ext cx="6957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spc="600" dirty="0">
                <a:solidFill>
                  <a:schemeClr val="bg2">
                    <a:lumMod val="50000"/>
                  </a:schemeClr>
                </a:solidFill>
              </a:rPr>
              <a:t>TÉZIS</a:t>
            </a:r>
          </a:p>
        </p:txBody>
      </p:sp>
    </p:spTree>
    <p:extLst>
      <p:ext uri="{BB962C8B-B14F-4D97-AF65-F5344CB8AC3E}">
        <p14:creationId xmlns:p14="http://schemas.microsoft.com/office/powerpoint/2010/main" val="33065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7E4F365-3C13-D501-634E-7A9653F5F141}"/>
              </a:ext>
            </a:extLst>
          </p:cNvPr>
          <p:cNvGrpSpPr/>
          <p:nvPr/>
        </p:nvGrpSpPr>
        <p:grpSpPr>
          <a:xfrm>
            <a:off x="664285" y="435128"/>
            <a:ext cx="10340046" cy="5010326"/>
            <a:chOff x="664285" y="837003"/>
            <a:chExt cx="9608320" cy="4608451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BD1D8BA3-7D30-3828-2319-BD7FF07FDE5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5996502"/>
                </p:ext>
              </p:extLst>
            </p:nvPr>
          </p:nvGraphicFramePr>
          <p:xfrm>
            <a:off x="664285" y="1621440"/>
            <a:ext cx="9539258" cy="3824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églalap: lekerekített 2">
              <a:extLst>
                <a:ext uri="{FF2B5EF4-FFF2-40B4-BE49-F238E27FC236}">
                  <a16:creationId xmlns:a16="http://schemas.microsoft.com/office/drawing/2014/main" id="{374174F6-DA5C-9CB2-B0E0-3C579B270C4E}"/>
                </a:ext>
              </a:extLst>
            </p:cNvPr>
            <p:cNvSpPr/>
            <p:nvPr/>
          </p:nvSpPr>
          <p:spPr>
            <a:xfrm>
              <a:off x="8332770" y="837003"/>
              <a:ext cx="1939835" cy="98449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1"/>
                  </a:solidFill>
                </a:rPr>
                <a:t>Sikeres válságkezelés</a:t>
              </a:r>
            </a:p>
          </p:txBody>
        </p:sp>
        <p:cxnSp>
          <p:nvCxnSpPr>
            <p:cNvPr id="4" name="Egyenes összekötő 3">
              <a:extLst>
                <a:ext uri="{FF2B5EF4-FFF2-40B4-BE49-F238E27FC236}">
                  <a16:creationId xmlns:a16="http://schemas.microsoft.com/office/drawing/2014/main" id="{B14478DE-D4F7-7EA2-6A08-AF377587D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6748" y="1821498"/>
              <a:ext cx="0" cy="384397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0" name="Cím 1">
            <a:extLst>
              <a:ext uri="{FF2B5EF4-FFF2-40B4-BE49-F238E27FC236}">
                <a16:creationId xmlns:a16="http://schemas.microsoft.com/office/drawing/2014/main" id="{2C379A53-F2ED-FB60-4C52-BB5116E4088E}"/>
              </a:ext>
            </a:extLst>
          </p:cNvPr>
          <p:cNvSpPr txBox="1">
            <a:spLocks/>
          </p:cNvSpPr>
          <p:nvPr/>
        </p:nvSpPr>
        <p:spPr>
          <a:xfrm>
            <a:off x="306955" y="382996"/>
            <a:ext cx="8130749" cy="169805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z="2700" b="1" dirty="0">
                <a:solidFill>
                  <a:schemeClr val="bg2">
                    <a:lumMod val="50000"/>
                  </a:schemeClr>
                </a:solidFill>
              </a:rPr>
              <a:t>A rendszeres diagnosztika segít az eredményes és sikerre vezető változáskezelésben, ezzel szemben hiánya a válsághelyzetek kialakulásának kockázatát növeli</a:t>
            </a:r>
          </a:p>
        </p:txBody>
      </p:sp>
      <p:sp>
        <p:nvSpPr>
          <p:cNvPr id="11" name="Szöveg helye 6">
            <a:extLst>
              <a:ext uri="{FF2B5EF4-FFF2-40B4-BE49-F238E27FC236}">
                <a16:creationId xmlns:a16="http://schemas.microsoft.com/office/drawing/2014/main" id="{5D1A7227-CA92-1191-4A7E-D5A308631B18}"/>
              </a:ext>
            </a:extLst>
          </p:cNvPr>
          <p:cNvSpPr txBox="1">
            <a:spLocks/>
          </p:cNvSpPr>
          <p:nvPr/>
        </p:nvSpPr>
        <p:spPr>
          <a:xfrm>
            <a:off x="568953" y="5141241"/>
            <a:ext cx="11054093" cy="13337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lIns="252000" tIns="0" rIns="25200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ÖNVIZSGÁLATRA HÍVÓ KÉRDÉS: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i="1" dirty="0">
                <a:solidFill>
                  <a:schemeClr val="bg2">
                    <a:lumMod val="25000"/>
                  </a:schemeClr>
                </a:solidFill>
              </a:rPr>
              <a:t>A gyülekezet vezetése képes a változáskésztetés jeleit időben és helyesen észrevenni, azokat értékelni, majd azokra megfelelő változáskezeléssel reagálni? </a:t>
            </a:r>
          </a:p>
        </p:txBody>
      </p:sp>
    </p:spTree>
    <p:extLst>
      <p:ext uri="{BB962C8B-B14F-4D97-AF65-F5344CB8AC3E}">
        <p14:creationId xmlns:p14="http://schemas.microsoft.com/office/powerpoint/2010/main" val="184510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BAC1CA-9D32-C63C-8506-BCE93FC6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68" y="337795"/>
            <a:ext cx="11530453" cy="60786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2">
                    <a:lumMod val="50000"/>
                  </a:schemeClr>
                </a:solidFill>
              </a:rPr>
              <a:t>AZ EGYHÁZKÖZSÉGI DIAGNOSZTIKA</a:t>
            </a:r>
            <a:r>
              <a:rPr lang="hu-HU" sz="3200" b="1" baseline="300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hu-HU" sz="3200" b="1" dirty="0">
                <a:solidFill>
                  <a:schemeClr val="bg2">
                    <a:lumMod val="50000"/>
                  </a:schemeClr>
                </a:solidFill>
              </a:rPr>
              <a:t>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C66B74-A038-A4AC-7772-F08FEB17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1" y="1064624"/>
            <a:ext cx="11051178" cy="563316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Segítő szolgálat (nem burkolt ellenőrzés!)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Elfogulatlan külső szakember (diagnoszta lelkipásztor) végzi (bizalom, tisztán látás, segítő szándék)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Gyors és hiteles eredmény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Anonim felmérés – őszinte válaszok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Gazdag látószög – A felmérésbe bevontak: lelkészek, presbiterek, hitoktatók, aktív szolgálók, fizetett alkalmazottak, gyülekezeti tagok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Többszintű elemző módszer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A rendszer látható jellemzői mellett a láthatatlan jellemzők is felszínre kerülnek </a:t>
            </a:r>
          </a:p>
        </p:txBody>
      </p:sp>
    </p:spTree>
    <p:extLst>
      <p:ext uri="{BB962C8B-B14F-4D97-AF65-F5344CB8AC3E}">
        <p14:creationId xmlns:p14="http://schemas.microsoft.com/office/powerpoint/2010/main" val="102101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64ED433B-7F2E-BE13-9567-C6B12FE9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28" y="263380"/>
            <a:ext cx="11581883" cy="584422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AZ EGYHÁZKÖZSÉGI DIAGNOSZTIKA</a:t>
            </a:r>
            <a:r>
              <a:rPr lang="hu-HU" sz="3600" b="1" baseline="300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 ELŐNYEI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3AFA70AD-EE0F-F118-09F6-2C0E27C8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98" y="919424"/>
            <a:ext cx="11410404" cy="57883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sz="2600" dirty="0">
                <a:solidFill>
                  <a:schemeClr val="bg2">
                    <a:lumMod val="25000"/>
                  </a:schemeClr>
                </a:solidFill>
              </a:rPr>
              <a:t>Gyorsan elkészíthető és azonnal használható eredmény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sz="2600" dirty="0">
                <a:solidFill>
                  <a:schemeClr val="bg2">
                    <a:lumMod val="25000"/>
                  </a:schemeClr>
                </a:solidFill>
              </a:rPr>
              <a:t>Időben felismerhetővé válik a látens válsághelyzet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sz="2600" dirty="0">
                <a:solidFill>
                  <a:schemeClr val="bg2">
                    <a:lumMod val="25000"/>
                  </a:schemeClr>
                </a:solidFill>
              </a:rPr>
              <a:t>Hozzásegíti a gyülekezet vezetését az elemző és értékelő gondolkodáshoz (hatékonyabb missziói stratégiák és cselekvési ütemtervek stb.)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sz="2600" dirty="0">
                <a:solidFill>
                  <a:schemeClr val="bg2">
                    <a:lumMod val="25000"/>
                  </a:schemeClr>
                </a:solidFill>
              </a:rPr>
              <a:t>Megújulásra és cselekvésre sarkallja a közösséget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sz="2600" dirty="0">
                <a:solidFill>
                  <a:schemeClr val="bg2">
                    <a:lumMod val="25000"/>
                  </a:schemeClr>
                </a:solidFill>
              </a:rPr>
              <a:t>Az elemzések során szerzett tapasztalatok segítik a kerületi és a megyei vezetést a különféle döntéshelyzetekben és az egyház megújítását célzó stratégiák kidolgozásában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sz="2600" dirty="0">
                <a:solidFill>
                  <a:schemeClr val="bg2">
                    <a:lumMod val="25000"/>
                  </a:schemeClr>
                </a:solidFill>
              </a:rPr>
              <a:t>Teológiai képzésbe történő bevezetésével a jövő lelkésznemzedéke már felkészültebben állhat szolgálatba</a:t>
            </a:r>
          </a:p>
        </p:txBody>
      </p:sp>
    </p:spTree>
    <p:extLst>
      <p:ext uri="{BB962C8B-B14F-4D97-AF65-F5344CB8AC3E}">
        <p14:creationId xmlns:p14="http://schemas.microsoft.com/office/powerpoint/2010/main" val="214546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A5EDF3-3639-AE69-B56C-C87ADABF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575449"/>
            <a:ext cx="100584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>
                <a:solidFill>
                  <a:schemeClr val="bg2">
                    <a:lumMod val="50000"/>
                  </a:schemeClr>
                </a:solidFill>
              </a:rPr>
              <a:t>EGYHÁZKÖZSÉGI DIAGNOSZTIKA</a:t>
            </a:r>
            <a:r>
              <a:rPr lang="hu-HU" sz="4400" b="1" baseline="30000" dirty="0">
                <a:solidFill>
                  <a:schemeClr val="bg2">
                    <a:lumMod val="50000"/>
                  </a:schemeClr>
                </a:solidFill>
              </a:rPr>
              <a:t> ©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DFEB61-85C2-57A3-9B1B-743CE439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266615"/>
            <a:ext cx="4754880" cy="640080"/>
          </a:xfrm>
        </p:spPr>
        <p:txBody>
          <a:bodyPr>
            <a:normAutofit/>
          </a:bodyPr>
          <a:lstStyle/>
          <a:p>
            <a:pPr algn="l"/>
            <a:r>
              <a:rPr lang="hu-HU" sz="2400" i="1" u="sng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Részei: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CAA5CAA-2F0E-6873-7850-3A60C19BF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3752" y="2106273"/>
            <a:ext cx="5112121" cy="41365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b="1" i="0" dirty="0">
                <a:solidFill>
                  <a:schemeClr val="bg2">
                    <a:lumMod val="25000"/>
                  </a:schemeClr>
                </a:solidFill>
              </a:rPr>
              <a:t>Általános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b="1" i="0" dirty="0">
                <a:solidFill>
                  <a:schemeClr val="bg2">
                    <a:lumMod val="25000"/>
                  </a:schemeClr>
                </a:solidFill>
              </a:rPr>
              <a:t>Emberi erőforrás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2400" i="0" dirty="0">
                <a:solidFill>
                  <a:schemeClr val="bg2">
                    <a:lumMod val="25000"/>
                  </a:schemeClr>
                </a:solidFill>
              </a:rPr>
              <a:t>Feladatmegosztás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2400" i="0" dirty="0">
                <a:solidFill>
                  <a:schemeClr val="bg2">
                    <a:lumMod val="25000"/>
                  </a:schemeClr>
                </a:solidFill>
              </a:rPr>
              <a:t>Kapcsolat 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2400" i="0" dirty="0">
                <a:solidFill>
                  <a:schemeClr val="bg2">
                    <a:lumMod val="25000"/>
                  </a:schemeClr>
                </a:solidFill>
              </a:rPr>
              <a:t>kommunikáció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2400" i="0" dirty="0">
                <a:solidFill>
                  <a:schemeClr val="bg2">
                    <a:lumMod val="25000"/>
                  </a:schemeClr>
                </a:solidFill>
              </a:rPr>
              <a:t>Személyiség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b="1" i="0" dirty="0">
                <a:solidFill>
                  <a:schemeClr val="bg2">
                    <a:lumMod val="25000"/>
                  </a:schemeClr>
                </a:solidFill>
              </a:rPr>
              <a:t>Pénzügy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b="1" i="0" dirty="0">
                <a:solidFill>
                  <a:schemeClr val="bg2">
                    <a:lumMod val="25000"/>
                  </a:schemeClr>
                </a:solidFill>
              </a:rPr>
              <a:t>Életciklus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hu-HU" sz="2400" b="1" i="0" dirty="0">
                <a:solidFill>
                  <a:schemeClr val="bg2">
                    <a:lumMod val="25000"/>
                  </a:schemeClr>
                </a:solidFill>
              </a:rPr>
              <a:t>Betegség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16F2EE4-98E5-17A1-7D96-8C1C30EFC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5938" y="1266615"/>
            <a:ext cx="4346214" cy="640080"/>
          </a:xfrm>
        </p:spPr>
        <p:txBody>
          <a:bodyPr>
            <a:normAutofit/>
          </a:bodyPr>
          <a:lstStyle/>
          <a:p>
            <a:pPr algn="l"/>
            <a:r>
              <a:rPr lang="hu-HU" sz="2400" i="1" u="sng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Módszertan: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E0A8FBA-2B06-CCC5-1815-03C28283F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75938" y="2106273"/>
            <a:ext cx="4446094" cy="3667073"/>
          </a:xfrm>
        </p:spPr>
        <p:txBody>
          <a:bodyPr>
            <a:normAutofit fontScale="92500" lnSpcReduction="10000"/>
          </a:bodyPr>
          <a:lstStyle/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Kérdőív</a:t>
            </a:r>
          </a:p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Teszt</a:t>
            </a:r>
          </a:p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Egyházközségi dokumentáció vizsgálata</a:t>
            </a:r>
          </a:p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Pénzügyi adatok</a:t>
            </a:r>
          </a:p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Személyes beszélgetés</a:t>
            </a:r>
          </a:p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Csoportos beszélgetés</a:t>
            </a:r>
          </a:p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Statisztikai felmérés</a:t>
            </a:r>
          </a:p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KSH és települési adatok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665D5876-C69C-C7C9-68E5-151ABCC4A7C9}"/>
              </a:ext>
            </a:extLst>
          </p:cNvPr>
          <p:cNvCxnSpPr>
            <a:cxnSpLocks/>
          </p:cNvCxnSpPr>
          <p:nvPr/>
        </p:nvCxnSpPr>
        <p:spPr>
          <a:xfrm>
            <a:off x="5824728" y="2106273"/>
            <a:ext cx="0" cy="351075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0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10" y="305874"/>
            <a:ext cx="11828717" cy="759875"/>
          </a:xfrm>
        </p:spPr>
        <p:txBody>
          <a:bodyPr rtlCol="0">
            <a:noAutofit/>
          </a:bodyPr>
          <a:lstStyle/>
          <a:p>
            <a:pPr lvl="1" algn="l">
              <a:spcBef>
                <a:spcPts val="1200"/>
              </a:spcBef>
            </a:pPr>
            <a:r>
              <a:rPr lang="hu-HU" sz="4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Általános-diagnosztika</a:t>
            </a:r>
            <a:endParaRPr lang="hu-HU" sz="4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2A87DE7-56F5-B9B9-55A1-D3AD8B3728B3}"/>
              </a:ext>
            </a:extLst>
          </p:cNvPr>
          <p:cNvSpPr txBox="1"/>
          <p:nvPr/>
        </p:nvSpPr>
        <p:spPr>
          <a:xfrm>
            <a:off x="770241" y="1305867"/>
            <a:ext cx="10876254" cy="4909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hu-HU" sz="2300" b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Cél:</a:t>
            </a:r>
            <a:r>
              <a:rPr lang="hu-HU" sz="23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megismerni a gyülekezet általános jellemzőit, erősségeit és gyengeségeit, a rövid- és hosszútávú céljait, a közösség aktivitását, bizottságainak és intézményeinek missziói hatékonyságát.</a:t>
            </a:r>
          </a:p>
          <a:p>
            <a:pPr marL="0" lvl="1">
              <a:spcBef>
                <a:spcPts val="1200"/>
              </a:spcBef>
            </a:pPr>
            <a:endParaRPr lang="hu-HU" sz="2300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  <a:p>
            <a:pPr marL="0" lvl="1">
              <a:spcBef>
                <a:spcPts val="1200"/>
              </a:spcBef>
            </a:pPr>
            <a:r>
              <a:rPr lang="hu-HU" sz="2300" b="1" u="sng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Az Általános-diagnosztika részei: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személyes egyeztetések és interjúk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Általános-diagnosztikai kérdőív (minden esetben az egyházközségre aktualizált kérdőív kerül felhasználásra, mely a lelkipásztorral történt előzetes egyeztetés alapján kerül összeállításra)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egyházközségi dokumentáció (lelkészi havi/éves jelentés; missziói munkaterv; kanonika vizitációs jelentések; presbiteri határozatok stb.)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KSH népszámlálási adatok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Települési adatok és egyéb statisztikák</a:t>
            </a:r>
          </a:p>
        </p:txBody>
      </p:sp>
    </p:spTree>
    <p:extLst>
      <p:ext uri="{BB962C8B-B14F-4D97-AF65-F5344CB8AC3E}">
        <p14:creationId xmlns:p14="http://schemas.microsoft.com/office/powerpoint/2010/main" val="2203836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393_TF78757031.potx" id="{E9F9FA8C-2918-4402-9E48-EDD7ABB5BF4E}" vid="{8C800C66-81D9-4A55-A6C2-5DB5D335B94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8D249-1983-451D-8451-059C0BA5C7BA}">
  <ds:schemaRefs>
    <ds:schemaRef ds:uri="16c05727-aa75-4e4a-9b5f-8a80a1165891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Szappan arculat</Template>
  <TotalTime>10352</TotalTime>
  <Words>1867</Words>
  <Application>Microsoft Office PowerPoint</Application>
  <PresentationFormat>Szélesvásznú</PresentationFormat>
  <Paragraphs>251</Paragraphs>
  <Slides>32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4" baseType="lpstr">
      <vt:lpstr>Aharoni</vt:lpstr>
      <vt:lpstr>Arial</vt:lpstr>
      <vt:lpstr>Berlin Sans FB Demi</vt:lpstr>
      <vt:lpstr>Bodoni HU</vt:lpstr>
      <vt:lpstr>Bookman Lt HU</vt:lpstr>
      <vt:lpstr>Calibri</vt:lpstr>
      <vt:lpstr>Century Gothic</vt:lpstr>
      <vt:lpstr>Garamond</vt:lpstr>
      <vt:lpstr>Segoe UI Black</vt:lpstr>
      <vt:lpstr>Times New Roman</vt:lpstr>
      <vt:lpstr>Wingdings</vt:lpstr>
      <vt:lpstr>Szappan</vt:lpstr>
      <vt:lpstr>Az egyházközségi diagnosztika jelentősége  a gyülekezetek megerősítésében és megújításában</vt:lpstr>
      <vt:lpstr>Esztergály Előd Gábor református lelkipásztor  Református teológus (MA)  (KRE-HTK – 2010)   Vállalkozásszervező közgazdász, Turnaround menedzser</vt:lpstr>
      <vt:lpstr>Szakdolgozat: „Egyházközségi diagnosztika és válságkezelés alapjai”</vt:lpstr>
      <vt:lpstr>PowerPoint-bemutató</vt:lpstr>
      <vt:lpstr>PowerPoint-bemutató</vt:lpstr>
      <vt:lpstr>AZ EGYHÁZKÖZSÉGI DIAGNOSZTIKA© JELLEMZŐI</vt:lpstr>
      <vt:lpstr>AZ EGYHÁZKÖZSÉGI DIAGNOSZTIKA© ELŐNYEI</vt:lpstr>
      <vt:lpstr>EGYHÁZKÖZSÉGI DIAGNOSZTIKA ©</vt:lpstr>
      <vt:lpstr>Általános-diagnosztika</vt:lpstr>
      <vt:lpstr>Emberi erőforrás-diagnosztika</vt:lpstr>
      <vt:lpstr>Feladatmegosztás-diagnosztika</vt:lpstr>
      <vt:lpstr>Kapcsolat-diagnosztika</vt:lpstr>
      <vt:lpstr>PowerPoint-bemutató</vt:lpstr>
      <vt:lpstr>PowerPoint-bemutató</vt:lpstr>
      <vt:lpstr>Pénzügy-diagnosztika</vt:lpstr>
      <vt:lpstr>ÉLETCIKLUS-DIAGNOSZTIKA</vt:lpstr>
      <vt:lpstr>Az életciklusok nem függenek össze a tényleges „biológiai” életkorral vagy a mérettel, a különbséget a rugalmasság és az irányíthatóság (szervezettség) adja.</vt:lpstr>
      <vt:lpstr>PowerPoint-bemutató</vt:lpstr>
      <vt:lpstr>Betegség-diagnosztika</vt:lpstr>
      <vt:lpstr>A rendszeres és alapos diagnosztika szükséges ahhoz, hogy a válságjeleket időben észlelni tudjuk és így elkerülhető legyen a nagyobb baj.   A DIAGNOSZTIKÁT NEM LEHET MEGSPÓROLNI, mert ha máskor nem is, a válság­helyzetben kénytelen lesz a közösség szembenézni korábbi rossz dönté­seivel, mulasz­tásaival és kezeletlen konfliktusaival.</vt:lpstr>
      <vt:lpstr>EDDIG ELÉRT EREDMÉNYEK</vt:lpstr>
      <vt:lpstr>PowerPoint-bemutató</vt:lpstr>
      <vt:lpstr>PowerPoint-bemutató</vt:lpstr>
      <vt:lpstr>Néhány gyakorlati jótanács válsághelyzet kezelésére…</vt:lpstr>
      <vt:lpstr>PowerPoint-bemutató</vt:lpstr>
      <vt:lpstr>PowerPoint-bemutató</vt:lpstr>
      <vt:lpstr>PowerPoint-bemutató</vt:lpstr>
      <vt:lpstr>A válságkezelés aranyszabályai</vt:lpstr>
      <vt:lpstr>A VÁLSÁGKEZELŐ STÁB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Előd Esztergály</dc:creator>
  <cp:lastModifiedBy>Előd Esztergály</cp:lastModifiedBy>
  <cp:revision>121</cp:revision>
  <dcterms:created xsi:type="dcterms:W3CDTF">2025-01-20T09:18:17Z</dcterms:created>
  <dcterms:modified xsi:type="dcterms:W3CDTF">2025-05-07T18:36:25Z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